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18" r:id="rId2"/>
  </p:sldMasterIdLst>
  <p:notesMasterIdLst>
    <p:notesMasterId r:id="rId47"/>
  </p:notesMasterIdLst>
  <p:sldIdLst>
    <p:sldId id="297" r:id="rId3"/>
    <p:sldId id="323" r:id="rId4"/>
    <p:sldId id="261" r:id="rId5"/>
    <p:sldId id="262" r:id="rId6"/>
    <p:sldId id="263" r:id="rId7"/>
    <p:sldId id="264" r:id="rId8"/>
    <p:sldId id="281" r:id="rId9"/>
    <p:sldId id="284" r:id="rId10"/>
    <p:sldId id="292" r:id="rId11"/>
    <p:sldId id="279" r:id="rId12"/>
    <p:sldId id="285" r:id="rId13"/>
    <p:sldId id="278" r:id="rId14"/>
    <p:sldId id="280" r:id="rId15"/>
    <p:sldId id="286" r:id="rId16"/>
    <p:sldId id="298" r:id="rId17"/>
    <p:sldId id="274" r:id="rId18"/>
    <p:sldId id="275" r:id="rId19"/>
    <p:sldId id="299" r:id="rId20"/>
    <p:sldId id="269" r:id="rId21"/>
    <p:sldId id="270" r:id="rId22"/>
    <p:sldId id="271" r:id="rId23"/>
    <p:sldId id="272" r:id="rId24"/>
    <p:sldId id="273" r:id="rId25"/>
    <p:sldId id="309" r:id="rId26"/>
    <p:sldId id="306" r:id="rId27"/>
    <p:sldId id="311" r:id="rId28"/>
    <p:sldId id="310" r:id="rId29"/>
    <p:sldId id="288" r:id="rId30"/>
    <p:sldId id="289" r:id="rId31"/>
    <p:sldId id="315" r:id="rId32"/>
    <p:sldId id="316" r:id="rId33"/>
    <p:sldId id="322" r:id="rId34"/>
    <p:sldId id="283" r:id="rId35"/>
    <p:sldId id="257" r:id="rId36"/>
    <p:sldId id="258" r:id="rId37"/>
    <p:sldId id="260" r:id="rId38"/>
    <p:sldId id="317" r:id="rId39"/>
    <p:sldId id="318" r:id="rId40"/>
    <p:sldId id="319" r:id="rId41"/>
    <p:sldId id="265" r:id="rId42"/>
    <p:sldId id="282" r:id="rId43"/>
    <p:sldId id="320" r:id="rId44"/>
    <p:sldId id="321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4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8C43464B-1FFF-44BF-AC22-C116A2EC84FA}"/>
    <pc:docChg chg="delSld modSld">
      <pc:chgData name="Damir Dobric" userId="1ab3a3c3-cc56-483f-a812-2bce20aa91a1" providerId="ADAL" clId="{8C43464B-1FFF-44BF-AC22-C116A2EC84FA}" dt="2018-07-10T22:11:05.565" v="16" actId="2696"/>
      <pc:docMkLst>
        <pc:docMk/>
      </pc:docMkLst>
      <pc:sldChg chg="modSp">
        <pc:chgData name="Damir Dobric" userId="1ab3a3c3-cc56-483f-a812-2bce20aa91a1" providerId="ADAL" clId="{8C43464B-1FFF-44BF-AC22-C116A2EC84FA}" dt="2018-07-10T22:10:39.822" v="13" actId="1076"/>
        <pc:sldMkLst>
          <pc:docMk/>
          <pc:sldMk cId="3906604614" sldId="289"/>
        </pc:sldMkLst>
        <pc:spChg chg="mod">
          <ac:chgData name="Damir Dobric" userId="1ab3a3c3-cc56-483f-a812-2bce20aa91a1" providerId="ADAL" clId="{8C43464B-1FFF-44BF-AC22-C116A2EC84FA}" dt="2018-07-10T22:10:36.217" v="12" actId="20577"/>
          <ac:spMkLst>
            <pc:docMk/>
            <pc:sldMk cId="3906604614" sldId="289"/>
            <ac:spMk id="3" creationId="{00000000-0000-0000-0000-000000000000}"/>
          </ac:spMkLst>
        </pc:spChg>
        <pc:cxnChg chg="mod">
          <ac:chgData name="Damir Dobric" userId="1ab3a3c3-cc56-483f-a812-2bce20aa91a1" providerId="ADAL" clId="{8C43464B-1FFF-44BF-AC22-C116A2EC84FA}" dt="2018-07-10T22:10:39.822" v="13" actId="1076"/>
          <ac:cxnSpMkLst>
            <pc:docMk/>
            <pc:sldMk cId="3906604614" sldId="289"/>
            <ac:cxnSpMk id="5" creationId="{00000000-0000-0000-0000-000000000000}"/>
          </ac:cxnSpMkLst>
        </pc:cxnChg>
      </pc:sldChg>
      <pc:sldChg chg="del">
        <pc:chgData name="Damir Dobric" userId="1ab3a3c3-cc56-483f-a812-2bce20aa91a1" providerId="ADAL" clId="{8C43464B-1FFF-44BF-AC22-C116A2EC84FA}" dt="2018-07-10T22:11:05.460" v="14" actId="2696"/>
        <pc:sldMkLst>
          <pc:docMk/>
          <pc:sldMk cId="11332381" sldId="312"/>
        </pc:sldMkLst>
      </pc:sldChg>
      <pc:sldChg chg="del">
        <pc:chgData name="Damir Dobric" userId="1ab3a3c3-cc56-483f-a812-2bce20aa91a1" providerId="ADAL" clId="{8C43464B-1FFF-44BF-AC22-C116A2EC84FA}" dt="2018-07-10T22:11:05.510" v="15" actId="2696"/>
        <pc:sldMkLst>
          <pc:docMk/>
          <pc:sldMk cId="2067765019" sldId="313"/>
        </pc:sldMkLst>
      </pc:sldChg>
      <pc:sldChg chg="del">
        <pc:chgData name="Damir Dobric" userId="1ab3a3c3-cc56-483f-a812-2bce20aa91a1" providerId="ADAL" clId="{8C43464B-1FFF-44BF-AC22-C116A2EC84FA}" dt="2018-07-10T22:11:05.565" v="16" actId="2696"/>
        <pc:sldMkLst>
          <pc:docMk/>
          <pc:sldMk cId="1609746202" sldId="314"/>
        </pc:sldMkLst>
      </pc:sldChg>
    </pc:docChg>
  </pc:docChgLst>
  <pc:docChgLst>
    <pc:chgData name="Damir Dobric" userId="1ab3a3c3-cc56-483f-a812-2bce20aa91a1" providerId="ADAL" clId="{A52B5E4F-ADB8-41C3-9A58-C08EDB10DA0D}"/>
    <pc:docChg chg="modSld">
      <pc:chgData name="Damir Dobric" userId="1ab3a3c3-cc56-483f-a812-2bce20aa91a1" providerId="ADAL" clId="{A52B5E4F-ADB8-41C3-9A58-C08EDB10DA0D}" dt="2020-05-02T10:39:36.498" v="0" actId="1076"/>
      <pc:docMkLst>
        <pc:docMk/>
      </pc:docMkLst>
      <pc:sldChg chg="modSp mod">
        <pc:chgData name="Damir Dobric" userId="1ab3a3c3-cc56-483f-a812-2bce20aa91a1" providerId="ADAL" clId="{A52B5E4F-ADB8-41C3-9A58-C08EDB10DA0D}" dt="2020-05-02T10:39:36.498" v="0" actId="1076"/>
        <pc:sldMkLst>
          <pc:docMk/>
          <pc:sldMk cId="2228383903" sldId="316"/>
        </pc:sldMkLst>
        <pc:cxnChg chg="mod">
          <ac:chgData name="Damir Dobric" userId="1ab3a3c3-cc56-483f-a812-2bce20aa91a1" providerId="ADAL" clId="{A52B5E4F-ADB8-41C3-9A58-C08EDB10DA0D}" dt="2020-05-02T10:39:36.498" v="0" actId="1076"/>
          <ac:cxnSpMkLst>
            <pc:docMk/>
            <pc:sldMk cId="2228383903" sldId="316"/>
            <ac:cxnSpMk id="5" creationId="{00000000-0000-0000-0000-000000000000}"/>
          </ac:cxnSpMkLst>
        </pc:cxnChg>
      </pc:sldChg>
    </pc:docChg>
  </pc:docChgLst>
  <pc:docChgLst>
    <pc:chgData name="Damir Dobric" userId="1ab3a3c3-cc56-483f-a812-2bce20aa91a1" providerId="ADAL" clId="{9E59F2D6-0960-4175-B28A-F3A2C8778A16}"/>
    <pc:docChg chg="custSel addSld delSld modSld sldOrd">
      <pc:chgData name="Damir Dobric" userId="1ab3a3c3-cc56-483f-a812-2bce20aa91a1" providerId="ADAL" clId="{9E59F2D6-0960-4175-B28A-F3A2C8778A16}" dt="2018-07-06T07:58:43.529" v="108"/>
      <pc:docMkLst>
        <pc:docMk/>
      </pc:docMkLst>
      <pc:sldChg chg="modSp">
        <pc:chgData name="Damir Dobric" userId="1ab3a3c3-cc56-483f-a812-2bce20aa91a1" providerId="ADAL" clId="{9E59F2D6-0960-4175-B28A-F3A2C8778A16}" dt="2018-07-06T07:55:32.731" v="82" actId="20577"/>
        <pc:sldMkLst>
          <pc:docMk/>
          <pc:sldMk cId="4000085197" sldId="270"/>
        </pc:sldMkLst>
        <pc:spChg chg="mod">
          <ac:chgData name="Damir Dobric" userId="1ab3a3c3-cc56-483f-a812-2bce20aa91a1" providerId="ADAL" clId="{9E59F2D6-0960-4175-B28A-F3A2C8778A16}" dt="2018-07-06T07:55:32.731" v="82" actId="20577"/>
          <ac:spMkLst>
            <pc:docMk/>
            <pc:sldMk cId="4000085197" sldId="270"/>
            <ac:spMk id="2" creationId="{00000000-0000-0000-0000-000000000000}"/>
          </ac:spMkLst>
        </pc:spChg>
      </pc:sldChg>
      <pc:sldChg chg="modSp">
        <pc:chgData name="Damir Dobric" userId="1ab3a3c3-cc56-483f-a812-2bce20aa91a1" providerId="ADAL" clId="{9E59F2D6-0960-4175-B28A-F3A2C8778A16}" dt="2018-07-06T07:55:43.965" v="98" actId="20577"/>
        <pc:sldMkLst>
          <pc:docMk/>
          <pc:sldMk cId="1674272705" sldId="272"/>
        </pc:sldMkLst>
        <pc:spChg chg="mod">
          <ac:chgData name="Damir Dobric" userId="1ab3a3c3-cc56-483f-a812-2bce20aa91a1" providerId="ADAL" clId="{9E59F2D6-0960-4175-B28A-F3A2C8778A16}" dt="2018-07-06T07:55:43.965" v="98" actId="20577"/>
          <ac:spMkLst>
            <pc:docMk/>
            <pc:sldMk cId="1674272705" sldId="272"/>
            <ac:spMk id="2" creationId="{00000000-0000-0000-0000-000000000000}"/>
          </ac:spMkLst>
        </pc:spChg>
      </pc:sldChg>
      <pc:sldChg chg="ord">
        <pc:chgData name="Damir Dobric" userId="1ab3a3c3-cc56-483f-a812-2bce20aa91a1" providerId="ADAL" clId="{9E59F2D6-0960-4175-B28A-F3A2C8778A16}" dt="2018-07-06T07:56:55.777" v="99"/>
        <pc:sldMkLst>
          <pc:docMk/>
          <pc:sldMk cId="2432924374" sldId="274"/>
        </pc:sldMkLst>
      </pc:sldChg>
      <pc:sldChg chg="ord">
        <pc:chgData name="Damir Dobric" userId="1ab3a3c3-cc56-483f-a812-2bce20aa91a1" providerId="ADAL" clId="{9E59F2D6-0960-4175-B28A-F3A2C8778A16}" dt="2018-07-06T07:56:55.777" v="99"/>
        <pc:sldMkLst>
          <pc:docMk/>
          <pc:sldMk cId="143879753" sldId="275"/>
        </pc:sldMkLst>
      </pc:sldChg>
      <pc:sldChg chg="delSp modSp">
        <pc:chgData name="Damir Dobric" userId="1ab3a3c3-cc56-483f-a812-2bce20aa91a1" providerId="ADAL" clId="{9E59F2D6-0960-4175-B28A-F3A2C8778A16}" dt="2018-07-06T07:57:34.715" v="101" actId="1076"/>
        <pc:sldMkLst>
          <pc:docMk/>
          <pc:sldMk cId="495586439" sldId="284"/>
        </pc:sldMkLst>
        <pc:spChg chg="mod">
          <ac:chgData name="Damir Dobric" userId="1ab3a3c3-cc56-483f-a812-2bce20aa91a1" providerId="ADAL" clId="{9E59F2D6-0960-4175-B28A-F3A2C8778A16}" dt="2018-07-06T07:57:34.715" v="101" actId="1076"/>
          <ac:spMkLst>
            <pc:docMk/>
            <pc:sldMk cId="495586439" sldId="284"/>
            <ac:spMk id="2" creationId="{00000000-0000-0000-0000-000000000000}"/>
          </ac:spMkLst>
        </pc:spChg>
        <pc:spChg chg="del">
          <ac:chgData name="Damir Dobric" userId="1ab3a3c3-cc56-483f-a812-2bce20aa91a1" providerId="ADAL" clId="{9E59F2D6-0960-4175-B28A-F3A2C8778A16}" dt="2018-07-06T07:52:20.172" v="2" actId="478"/>
          <ac:spMkLst>
            <pc:docMk/>
            <pc:sldMk cId="495586439" sldId="284"/>
            <ac:spMk id="3" creationId="{E56C26CC-CCBD-4DC3-80FB-9B9CCEF7AC57}"/>
          </ac:spMkLst>
        </pc:spChg>
      </pc:sldChg>
      <pc:sldChg chg="addSp delSp modSp add ord modTransition">
        <pc:chgData name="Damir Dobric" userId="1ab3a3c3-cc56-483f-a812-2bce20aa91a1" providerId="ADAL" clId="{9E59F2D6-0960-4175-B28A-F3A2C8778A16}" dt="2018-07-06T07:56:55.777" v="99"/>
        <pc:sldMkLst>
          <pc:docMk/>
          <pc:sldMk cId="2950032750" sldId="298"/>
        </pc:sldMkLst>
        <pc:spChg chg="del">
          <ac:chgData name="Damir Dobric" userId="1ab3a3c3-cc56-483f-a812-2bce20aa91a1" providerId="ADAL" clId="{9E59F2D6-0960-4175-B28A-F3A2C8778A16}" dt="2018-07-06T07:53:24.431" v="6"/>
          <ac:spMkLst>
            <pc:docMk/>
            <pc:sldMk cId="2950032750" sldId="298"/>
            <ac:spMk id="2" creationId="{679BADB3-8C20-468F-A24B-4CC57A425B25}"/>
          </ac:spMkLst>
        </pc:spChg>
        <pc:spChg chg="add mod">
          <ac:chgData name="Damir Dobric" userId="1ab3a3c3-cc56-483f-a812-2bce20aa91a1" providerId="ADAL" clId="{9E59F2D6-0960-4175-B28A-F3A2C8778A16}" dt="2018-07-06T07:53:29.788" v="24" actId="20577"/>
          <ac:spMkLst>
            <pc:docMk/>
            <pc:sldMk cId="2950032750" sldId="298"/>
            <ac:spMk id="3" creationId="{EA1DBD41-FA92-4CFF-9513-F189CCC32DE5}"/>
          </ac:spMkLst>
        </pc:spChg>
      </pc:sldChg>
      <pc:sldChg chg="modSp add ord">
        <pc:chgData name="Damir Dobric" userId="1ab3a3c3-cc56-483f-a812-2bce20aa91a1" providerId="ADAL" clId="{9E59F2D6-0960-4175-B28A-F3A2C8778A16}" dt="2018-07-06T07:54:39.506" v="49"/>
        <pc:sldMkLst>
          <pc:docMk/>
          <pc:sldMk cId="2582772966" sldId="299"/>
        </pc:sldMkLst>
        <pc:spChg chg="mod">
          <ac:chgData name="Damir Dobric" userId="1ab3a3c3-cc56-483f-a812-2bce20aa91a1" providerId="ADAL" clId="{9E59F2D6-0960-4175-B28A-F3A2C8778A16}" dt="2018-07-06T07:54:27.301" v="47" actId="20577"/>
          <ac:spMkLst>
            <pc:docMk/>
            <pc:sldMk cId="2582772966" sldId="299"/>
            <ac:spMk id="3" creationId="{EA1DBD41-FA92-4CFF-9513-F189CCC32DE5}"/>
          </ac:spMkLst>
        </pc:spChg>
      </pc:sldChg>
      <pc:sldChg chg="delSp add">
        <pc:chgData name="Damir Dobric" userId="1ab3a3c3-cc56-483f-a812-2bce20aa91a1" providerId="ADAL" clId="{9E59F2D6-0960-4175-B28A-F3A2C8778A16}" dt="2018-07-06T07:58:43.529" v="108"/>
        <pc:sldMkLst>
          <pc:docMk/>
          <pc:sldMk cId="2147461558" sldId="300"/>
        </pc:sldMkLst>
        <pc:spChg chg="del">
          <ac:chgData name="Damir Dobric" userId="1ab3a3c3-cc56-483f-a812-2bce20aa91a1" providerId="ADAL" clId="{9E59F2D6-0960-4175-B28A-F3A2C8778A16}" dt="2018-07-06T07:58:43.529" v="108"/>
          <ac:spMkLst>
            <pc:docMk/>
            <pc:sldMk cId="2147461558" sldId="300"/>
            <ac:spMk id="2" creationId="{26F33C48-D682-4344-848D-60E271AE0A95}"/>
          </ac:spMkLst>
        </pc:spChg>
        <pc:spChg chg="del">
          <ac:chgData name="Damir Dobric" userId="1ab3a3c3-cc56-483f-a812-2bce20aa91a1" providerId="ADAL" clId="{9E59F2D6-0960-4175-B28A-F3A2C8778A16}" dt="2018-07-06T07:58:43.529" v="108"/>
          <ac:spMkLst>
            <pc:docMk/>
            <pc:sldMk cId="2147461558" sldId="300"/>
            <ac:spMk id="3" creationId="{C7F8541E-069C-4A6C-9C20-4F82C1F1E97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13.06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735 661 10 0,'-7'3'5'0,"0"7"-3"0,3-10 5 16,0 0-5-16,1-4 1 15,-4 1 1-15,-1-3 0 16,2 6-5-16,-6 13 0 16,2-7 4-16,-1-3 0 15,0 0-1-15,1 26 0 16,-2-26-1-16,6 7 1 15,-2 3-1-15,-2-20 1 16,-2 33-1-16,-2-1 0 0,0-2-1 16,0-7 1-16,-8 20 0 15,0-11 0-15,4 6-1 16,-3-8 1-16,-1 0-1 16,0 2 1-16,1 0-1 15,3 2 1-15,0 4 0 16,0-1 0-16,0-2-1 15,3 4 1-15,1 0-1 16,0-26 0-16,3 14 0 16,0 24 0-16,-3-14 0 15,0-2 0-15,-1 4 0 16,0-6 1-16,1 19-1 16,-4-10 0-16,4 6 1 15,0 7 0-15,-1-3-1 16,0 3 0-16,1-3 0 0,4 9 1 15,2-19 0-15,-2-2 0 16,2 5-1-16,-2-34 0 16,-2 59 0-16,9-15 1 15,0 0-1-15,-1 7 1 16,0-7-1-16,0 3 1 16,1-3-1-16,0 7 0 15,3-14 0-15,0-11 1 16,-4 4-1-16,4 11 1 15,0 0-1-15,0 3 1 16,0-3-1-16,0-4 0 0,0 1 0 16,0-4 0-16,0 1 0 15,4 9 1-15,-4-16-1 16,0-7 0-16,3 5 0 16,0-2 1-16,5 10-1 15,-4-8 1-15,6 8-1 16,-2-10 0-16,2 11 0 15,-2-10 0-15,6 16 0 16,-4-10 1-16,5-13-1 16,-4-6 0-16,7 10 0 15,-4-6 1-15,8 5-1 16,-4-2 1-16,7 2-1 16,-7 0 0-16,7-2 0 15,-7-4 1-15,11 0-1 16,-8-6 1-16,12 0-1 15,-8-4 0-15,4 4 0 0,-4-3 1 16,4-7-2-16,-8 0 1 16,1 1 0-16,-4-1 0 15,3 0 0-15,-3-3 1 16,12 9-2-16,-9-2 1 16,12-1 0-16,-9 1 1 15,9 6-1-15,-8-4 0 16,11 4 0-16,-11-4 0 15,18 11 0-15,-10-8 1 16,6-5-1-16,-6-1 0 16,6-3 0-16,-6 1 0 0,-1 6 0 15,-3-4 0-15,7-3 0 16,-7 0 0-16,14-6 0 16,-10 0 1-16,9 0-1 15,-2 0 0-15,14-1 0 16,-11 4 1-16,15-6-1 15,-15 2 0-15,4-5-1 16,-8 2 1-16,15-8 0 16,-14 2 0-16,21 3 0 15,-11 4 1-15,22 0-1 16,-18-1 1-16,18 1-1 16,-18 2 1-16,7-5-1 15,-10 2 1-15,17-6-1 16,-13 4 0-16,27-7 0 15,-21 3 0-15,22-3 0 0,-18 3 0 16,3-9 0-16,-14 6 1 16,22-7-1-16,-16 7 0 15,20 4 0-15,-19 5 0 16,26-12 0-16,-23 3 0 16,8-7 0-16,0 2 0 15,0 1 0-15,-3-2 0 16,3-1 0-16,0 4 1 15,-1-3-1-15,-2-1 0 16,-12 1 0-16,-3-4 0 16,36-12 0-1,-10 9 1-15,-5 0-1 16,-3 0 0-16,-4 1 0 16,1-2 0-16,-15 5 0 15,-4-4 1-15,-3 7-1 16,-1-1 0-16,5-2 0 15,-4-4 0-15,-1-3 0 16,-2 3 0-16,2-3 0 16,1 0 1-16,-4 0-1 15,-3-4 0-15,3-2 0 16,-7 3 1-16,0 0-1 16,-7-9 0-16,0-2 0 15,-1 8 0-15,2-4 0 16,2-6 1-16,-4 0-1 15,1-3 0-15,0 3 0 16,-4-7 1-16,0 5-1 0,-3-2 0 16,0 1 0-16,-4-3 1 15,0 9-1-15,-4 0 0 16,0-6 0-16,-3-1 1 16,0 1-1-16,-4 0 1 15,0 0-1-15,-3-4 1 16,-4 13 0-16,0 1 0 15,0-1-1-15,-4 1 1 16,-3-4-1-16,0 10 0 16,0-1-1-16,-4-2 1 0,0-7 0 15,0 4 0-15,1-1 0 16,-5-2 0-16,-3 2 0 16,0-4 0-16,-3 8 0 15,-1 3 1-15,0 0-1 16,1-1 0-16,-1 5 0 15,8-4 1-15,-4-4-1 16,-3 13 0-16,-5-6-1 16,-2 1 1-16,-2-2 0 15,-9 1 0-15,3 3 0 16,11 7 0-16,-15-10 0 16,4 6 0-16,-7 4 0 15,11 6 0 1,-30-10 0-1,16 7 0-15,-12 3 0 16,15 3 1-16,-18-16-1 0,14 8 0 16,-10 7 0-16,10 5 0 15,-11-1 0-15,15 3 0 16,-8 1-1-16,1 0 0 16,10 0 0-16,1-1 0 15,-8 1 0-15,-3-1 0 16,-4 1 0-16,0 0 1 15,-4 0 0-15,1-1 0 16,3 0 0-16,-4 4 1 16,12-3 0-16,-2 2 0 15,-2 1 0-15,-4 0 0 16,-4 0 0-16,-2-1 0 0,-2 2-2 16,5-2 0-16,-4 4 1 15,3 0 0-15,7 4 0 16,1-2 0-16,-4 5-1 15,-7 3 0-15,-4-1 2 16,4 1 0-16,4-4-1 16,-1 7 0-16,1-13-1 15,-1 13 0-15,11-3 2 16,4-4 0-16,-1 0-2 16,2 0 0-16,-8 11 0 15,-1-1 1-15,0-1 0 16,5-2 0-16,-1 4-1 15,4-7 0-15,0 2 1 16,-1-3 0-16,4 8 1 16,1-7 0-16,6-2-1 0,-2 9 0 15,-8 6-1-15,3-11 1 16,-3 4 0-16,-4-3 0 16,4 3-1-16,0-3 0 15,0-4 1-15,-1 4 0 16,1-7 0-16,4 4 1 15,3-4-1-15,0 1 0 16,4 9 1-16,2-3 0 16,2-1-1-16,-1 1 0 15,0 4 0-15,-3-2 0 16,-1 1 1-16,1 3 0 0,0-3-1 16,3 1 1-16,4-2 0 15,-4 5 0-15,4-7 0 16,-4 0 0-16,0-7-1 15,3-3 1-15,2 3-1 16,-2 7 0-16,2-3 0 16,6 0 1-16,0-1-1 15,0-3 1-15,3-6-5 16,4 0 0-16,11 0-9 16,8-25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11T09:24:21.12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0 0 0,'0'0'31,"0"0"-31,0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11T09:24:22.233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4-32 19 0,'-4'-7'9'0,"8"-2"-3"16,-4 9 9-16,0-7-14 15,0 7 1-15,0-3 1 16,0 0 0-16,0 3-3 16,0-3 0-16,0 3 2 15,0 0 1-15,0 0-1 16,0 0 0-16,0 0-1 0,0 0 0 15,0 0 0 1,0 3 0-16,0 0 0 0,0 4 0 16,0-1-1-16,0 4 1 15,0 2-1-15,0-2 1 16,0 6-1-16,0 6 1 16,3-2-1-16,1 5 0 15,0 4 0-15,-1-3 1 16,-3-1-1-16,0 1 0 15,0 2 0-15,0-2 1 16,0-7-1-16,0 4 0 0,4-7 0 16,-4 0 0-16,0-7-1 15,3 1 1-15,-3-1-3 16,4-2 1-16,-4-4-7 16,0-3 1-16,4-6-2 15,-1-4 1-15</inkml:trace>
  <inkml:trace contextRef="#ctx0" brushRef="#br0" timeOffset="735.14">15-160 18 0,'0'3'9'0,"3"4"-4"0,-3-4 15 16,0 0-18-16,4 3 1 15,-1 4 1-15,5 6 0 16,-1 0-5-16,0 3 1 15,4 3 3-15,0-2 1 16,3 2-2-16,0-3 1 16,1 4-2-16,-4-1 1 15,3-3-1-15,-3 0 0 0,0-3 0 16,0-3 0-16,-4-3-1 16,0-4 1-16,0 1 0 15,4-4 0-15,-4 0-1 16,-3-3 1-16,3-6 0 15,0-4 0-15,4 0-1 16,0-6 1-16,3-3-1 16,4-6 0-16,4-1 0 15,7-6 1-15,-4 0-2 16,-4 3 1-16,-3-6-1 16,-3 3 1-16,3 3 0 15,-4 4 0-15,1 2-1 16,-4 7 1-16,-1 7 0 15,-2-1 0-15,-1 4-1 16,-4 6 1-16,1 3 0 16,0 7 0-16,-4-1 0 0,3 1 0 15,-3 6 0-15,0 6 0 16,0 7 0-16,0 3 1 16,0 6-1-16,0 1 0 15,4 2 0-15,-1-2 0 16,1-1 0-16,0-6 0 15,-1-6 0-15,1-1 0 16,-4 1 0-16,3-10 1 16,1-4-1-16,0-2 1 15,-1-4-2-15,-3-6 1 0,0 4-4 16,0-4 0-16,4 3-7 16,-1 0 0-16</inkml:trace>
  <inkml:trace contextRef="#ctx0" brushRef="#br0" timeOffset="1081.97">609-42 28 0,'4'10'14'0,"6"9"-10"0,-2-16 17 15,-1 4-20-15,4 2 0 16,3 7 1-16,0 3 0 15,1 1-3-15,-1-4 1 16,1 6 1-16,-1-9 0 16,4 0-3-16,0-1 0 15,-3-5-7-15,-5-1 0 16</inkml:trace>
  <inkml:trace contextRef="#ctx0" brushRef="#br0" timeOffset="1492.56">897-51 22 0,'0'-4'11'0,"-7"1"-3"15,7 3 11-15,0 3-17 16,-4 1 1-16,1 2 1 15,-1 4 0-15,1 2-5 16,-1 11 0-16,0 6 4 16,1 3 0-16,-1 0-1 0,-3 0 0 15,3-4-1 1,1 1 1-16,-1-3-1 0,4-4 0 16,0-6-2-16,0-3 1 15,0-4-6-15,7 1 1 16,1-4-6-16,-1-2 1 15</inkml:trace>
  <inkml:trace contextRef="#ctx0" brushRef="#br0" timeOffset="2521.34">1294-96 22 0,'-4'6'11'0,"4"-12"-5"0,0 6 13 16,0 0-16-16,0 0 0 15,0 0 1-15,0 0 1 16,0 0-6-16,0-6 0 15,0-1 4-15,0 7 0 16,-4-6-1-16,1 3 0 16,-1-4 0-16,-3 4 0 15,0 0-1-15,-4 0 0 16,0 3 0-16,0 0 0 16,0 0-1-16,1 0 1 15,-1 0-1-15,4 3 1 0,-4-3-1 16,4 3 0-16,-1 0 0 15,1 7 0-15,0-4-1 16,0 4 1-16,0 3 0 16,-1-1 0-16,1 4 0 15,0-3 0 1,3 16 0 0,4 0 0-16,0-1 0 15,4-5 0-15,0 2 0 16,-1-2 0-16,4-4 0 15,1 0 0-15,-1-3 1 16,4 0 0-16,-1 3 0 16,1-6 0-16,0-3 0 15,0-1 1-15,0-2-2 16,-1 2 1-16,1-6-1 16,0 7 0-16,0-4-1 0,-4 1 0 15,0-1-5-15,4 4 0 16,0-4-6-16,-4 4 1 15</inkml:trace>
  <inkml:trace contextRef="#ctx0" brushRef="#br0" timeOffset="3061.14">1420 169 24 0,'0'3'12'0,"-8"-3"-8"16,8 0 12-16,0 4-13 15,4 2 0-15,0 4 1 16,-4-4 0-16,3 4-5 16,4-1 0-16,-7 4 4 15,11 3 1-15,0-3-3 16,3 0 1-16,1-4-1 0,-1 1 1 16,1-4-1-16,-1-6 0 15,4-6 0-15,0-1 0 16,0-2 0-16,-3-7 1 15,-1 0-1-15,-3-3 1 16,-4-7 0-16,-3-3 1 16,-4 1-1-16,-4-1 1 15,0 3-1-15,-6 4 0 16,2 3-1-16,1 3 0 16,-7 3-1-16,-8 3 1 15,0 4-3-15,-3 6 1 0,0 0-2 16,0 0 1-16,0 9-3 15,3 1 1-15,4-4-7 16,4 4 1-16,3 6-2 16,7-3 1-16</inkml:trace>
  <inkml:trace contextRef="#ctx0" brushRef="#br0" timeOffset="3361.58">1711 57 24 0,'0'13'12'0,"0"26"-9"0,0-30 19 16,0 1-20-16,0 6 1 15,0-3 0-15,0 2 1 16,0 5-6-16,4-4 1 16,0-4 3-16,-4 4 0 15,3-6-2-15,1 0 0 16,-1-4-4-16,1 4 0 16,0-4-5-16,-1-3 0 15</inkml:trace>
  <inkml:trace contextRef="#ctx0" brushRef="#br0" timeOffset="3737.07">1783 29 24 0,'8'-13'12'0,"2"-6"-9"15,-2 12 16-15,-1 4-17 16,0 0 0-16,0 0 1 16,4 3 0-16,4 3-4 15,-5 0 0-15,1 0 2 16,4 0 1-16,-5 7-2 16,5 3 1-16,-1-4-1 15,-3 7 1-15,0 0-1 0,-4 0 1 16,0 4-1-16,0-1 1 15,-3 0-1-15,0 0 1 16,-4-3-1-16,0 10 0 16,0-7-2-16,-4 0 1 15,0-3-3-15,1-3 0 16,-1 0-4-16,1-7 1 16,-1 0-2-16,0 1 0 15</inkml:trace>
  <inkml:trace contextRef="#ctx0" brushRef="#br0" timeOffset="4083.32">1924 29 23 0,'4'-16'11'0,"17"3"-11"15,-17 10 22-15,3-4-21 16,4 4 0-16,0 0 0 15,7 3 1-15,0 0-3 16,0 0 1-16,3 0 1 16,-6 3 1-16,-1 0-1 15,0 0 1-15,1 1 0 16,-4 5 0-16,0 1-1 16,-4 3 1-16,0-1 0 15,0 11 0-15,-3-4-1 16,-1 0 0-16,-3 0 0 0,0-3 1 15,0 4-2-15,-3-5 1 16,3 1-3-16,-4-3 1 16,4-3-7-16,0-1 0 15,4-2-3-15,3-7 1 16</inkml:trace>
  <inkml:trace contextRef="#ctx0" brushRef="#br0" timeOffset="4892.82">2273-32 28 0,'-3'-16'14'0,"17"0"-12"16,-7 10 21-16,1-1-22 16,2 1 0-16,5-1 1 15,-1 1 0-15,4 0-3 16,4 2 1-16,-4 1 1 15,0 6 0-15,4 4-1 16,-4-1 0-16,0 1 0 16,0 5 0-16,0 1 0 15,-4 0 1-15,-3 0-2 16,-4 6 1-16,-3 6 0 16,-1-2 1-16,1 2-1 15,-8 1 0-15,1 0-1 16,-5-4 1-16,-2-3 0 15,-5 0 0-15,-3-6 0 0,0 3 1 16,-3-6 1-16,-1-4 0 16,0-3-1-16,1 0 1 15,3-3 0-15,-4 0 0 16,8 0-2-16,-1 0 1 16,4-3-4-16,4 6 1 15,4-3-9-15,3 4 1 16,3-1-1-16,4-6 1 15</inkml:trace>
  <inkml:trace contextRef="#ctx0" brushRef="#br0" timeOffset="4507.15">2281 3 28 0,'-4'6'14'0,"11"23"-13"15,-3-19 24-15,-4-1-24 16,3 11 0-16,1 2 1 16,0 4 0-16,-4-1-2 15,0 4 0-15,0 9 1 16,0-3 1-16,0-6-2 16,0 3 1-16,0 0-1 15,0 0 1-15,0-3-2 16,0-4 1-16,0-5-4 0,3-4 0 15,-3-4-6-15,0 1 1 16</inkml:trace>
  <inkml:trace contextRef="#ctx0" brushRef="#br0" timeOffset="5388.16">2713 118 24 0,'-7'7'12'0,"0"9"-10"16,7-13 21-16,0 6-20 15,-4-2 0-15,4 5 1 16,0 4 1-16,0 0-7 15,0 0 1-15,4-3 3 0,-1 0 1 16,4 0-2-16,1-4 1 16,2-2-2-16,5-1 1 15,-1-9 0-15,4 0 0 16,0-4 0-16,0-5 1 16,0-4 0-16,0-4 1 15,-3 1 0-15,-5-10 1 16,5 4 0-16,-8-1 0 15,-7 4-1-15,-7 3 1 16,-8 3-2-16,-3 3 0 16,-3 3-2-16,-4 7 1 0,3 3-4 15,4 10 1-15,0-1-4 16,0 7 0-16,4-3-5 16,-1 3 0-16,4 3-3 15,4-6 0 1</inkml:trace>
  <inkml:trace contextRef="#ctx0" brushRef="#br0" timeOffset="9202.24">1751 547 20 0,'0'3'10'0,"-4"0"-2"0,4-3 12 16,0 0-18-16,0 0 0 15,0 0 2-15,-3 0 0 16,-1 0-5-16,1 0 0 16,-1 3 4-16,0 0 0 15,1 4-1-15,-1-7 0 16,-3 6-1-16,3 4 1 0,-3 6 0 15,4 0 0-15,-5 3-1 16,5 0 1 0,-4 10-1-1,3 0 0-15,0-7-1 16,1 3 1-16,3 3-1 16,-4 4 0-16,4-3 0 15,0-10 1-15,4 0-1 16,-1 1 1-16,1-1-1 15,3 3 0-15,0 1 1 16,1-1 0-16,-1 0-1 16,0 1 1-16,0-4-1 15,4-3 1-15,0 3-1 16,0 0 1-16,-1 4 0 16,1-4 0-16,4 3 0 15,-1-3 0-15,0 4-1 0,1-4 1 16,7-3-1-16,-4 0 1 15,0 3-1-15,0-6 1 16,0 0-1-16,0-1 0 16,-4 1 0-16,4-3 1 15,0-1-1-15,0 1 0 16,-4 3 0-16,1-7 1 16,3 7-1-16,-4 0 0 15,-3-7 0-15,0 1 0 16,0 2 0-16,0-2 0 0,-1 2 0 15,-2 1 0-15,2-4 0 16,1 1 0-16,-4-4 0 16,4 6 1-16,0-2-1 15,-4-1 0-15,0 1 0 16,4-4 0-16,-4 0 0 16,4-3 0-16,0 3 0 15,0 0 0-15,0 1 0 16,-1-1 0-16,1 0 0 15,-4 3 0-15,1 1 0 16,2-1 1-16,-2 0-1 16,-1 1 1-16,0-1-1 15,0 1 0-15,0-1 0 16,1 0 0-16,-1 1 0 16,4-1 0-16,-4 1 0 0,-4-1 1 15,1 0-1-15,3 1 0 16,-3-4 0-16,0 0 1 15,3 0-1-15,-4 1 0 16,5-1 0-16,-5 0 0 16,4 0 0-16,-3 0 0 15,0 1 0-15,-1-1 0 16,1-3 0-16,-1 0 0 16,1 0 0-16,0 0 0 15,-1 0 0-15,-3 0 1 16,0 0-1-16,0 0 0 0,0 0-1 15,0 0 1-15,-3 0-4 16,-1 0 0-16,4-3-9 16,-4 3 0-16,-3-4-1 15,-4-5 0-15</inkml:trace>
  <inkml:trace contextRef="#ctx0" brushRef="#br0" timeOffset="10417.75">2342 1425 17 0,'-4'-10'8'0,"8"7"-1"16,-4 3 10-16,0 0-14 15,0 3 0-15,0-3 3 16,0 3 0-16,0 1-7 15,0-4 1-15,0 0 4 16,0 0 1-16,0 3-2 16,0 0 1-16,0-3-2 15,0 3 0-15,0 4 0 16,0 2 0-16,0-2-1 16,3-1 1-16,1 4 0 15,0-1 0-15,-1 1-1 16,1-4 1-16,3 1 0 0,0-4 0 15,0 0-1-15,1 3 1 16,-1 1-1-16,-3-1 0 16,3 4 0-16,0-1 0 15,-3 1-1-15,3-1 1 16,0 1-1-16,0 0 1 16,-3 2-1-16,-1 1 0 15,5-3 0-15,-5-1 1 16,1 1-1-16,-1 0 1 15,1-1-1-15,-4 1 1 16,4-4-1-16,-4 1 1 0,0-4-1 16,3 0 1-16,1 0-1 15,-1 0 0-15,1-3 0 16,-4 4 1-16,0-4-1 16,4 3 0-16,-1 3 0 15,1-3 1-15,-4-3-1 16,0 0 1-16,0 0-1 15,0 0 0-15,0 0 0 16,0 0 1-16,0 0-1 16,0 0 0-16,0 0 0 15,0 0 0-15,0 0 0 16,0 0 1-16,0 0-1 16,0-3 0-16,0 3 0 15,-4-6 1-15,1 6-1 16,-1-3 1-16,0 3-1 0,1 0 0 15,-1-4 0-15,1 1 0 16,-5 0 0-16,1 0 0 16,0-4 0-16,-4 1 0 15,0 0 0-15,-3-1 0 16,0 1 0-16,-1 3 0 16,1-1 0-16,-4-2 1 15,3 0-1-15,1-1 0 16,3 1 0-16,0-1 1 15,0 1-1-15,4 0 0 16,0-1 0-16,3 4 0 0,-3 3-1 16,7-3 1-16,-3 3 0 15,3 0 0-15,0 0-1 16,0 0 1-16,0 0-1 16,0 0 1-16,0 0 0 15,3 3 0-15,1 0-2 16,-1 0 0-16,-3 4-5 15,4-1 0-15,0 4-9 16,-1-4 1-16</inkml:trace>
  <inkml:trace contextRef="#ctx0" brushRef="#br0" timeOffset="18001.97">2889 188 12 0,'-3'0'6'0,"3"0"-6"0,0 0 7 31,3-9-9-31,-3 2 1 0,0 1-3 16,0 6 1-16,4-3 2 15,0-3 1-15</inkml:trace>
  <inkml:trace contextRef="#ctx0" brushRef="#br0" timeOffset="19426.27">2864-29 10 0,'0'-3'5'0,"0"6"3"0,0-3 9 16,0 3-15-16,0 0 0 15,0 1 2-15,0 2 1 16,0-3-6-16,0 7 1 0,0 3 3 16,0-1 1-1,0 4-2-15,0-3 1 0,0-3-1 16,0 3 0-16,0 3-1 15,0 0 1-15,0 0-2 16,0 0 1-16,4-4-1 16,-1 4 1-16,5-3-1 15,-8 3 0-15,0-3 0 16,3 0 1-16,-3-4-1 16,4 1 0-16,-1-1 0 15,1 1 0-15,0 0 0 16,-1-1 1-16,1 1-1 15,-4 3 0-15,3-4 0 16,1 1 0-16,0-1 0 16,3 1 0-16,0-4-1 15,0 4 1-15,1-4 0 0,2 1 1 16,-2-4-1-16,-1-3 0 16,0 0-1-16,0 0 1 15,0 0 0-15,1-3 1 16,-1 3-2-16,-4 0 0 15,1-3-6-15,-4 3 0 16,0 0-2-16,0-7 0 16</inkml:trace>
  <inkml:trace contextRef="#ctx0" brushRef="#br0" timeOffset="20531.22">3138-64 10 0,'0'0'5'0,"4"3"5"15,-4-3 1-15,0 0-8 16,0 0 0-16,0 0 2 16,0 0 1-16,0 0-7 0,0 3 0 15,0-3 5-15,0 3 0 16,-4 1-2-16,4-1 1 15,0 3-1-15,0 1 0 16,0-1-1-16,0 0 1 16,0 4-1-16,0-4 0 15,0 4-1-15,0 6 1 16,0 3-1-16,0 7 1 16,0-7-1-16,0 3 1 15,0-2-1-15,0 2 0 16,4-3 0-16,-1 7 1 0,1-1-1 15,-1-2 0-15,5-4 0 16,-8 3 0-16,3 1 0 16,1-7 0-16,-4 0 0 15,-4-4 1-15,1 1-1 16,-1-3 1-16,4-1-1 16,-4-5 0-16,4-1-1 15,0 0 1-15,0-3-8 16,4-6 0-16,0-7-2 15,3-3 0-15</inkml:trace>
  <inkml:trace contextRef="#ctx0" brushRef="#br0" timeOffset="21093.3">3156 29 17 0,'0'-10'8'0,"7"4"-2"0,-7 6 10 0,7-4-15 16,1-2 0-16,-1 3 3 16,0-4 0-16,4 4-5 15,0 0 1-15,0 0 2 16,-4 0 1-16,4 3-1 16,-1 0 1-16,1 3-2 15,0-3 1-15,0 0-1 16,0 3 1-16,-1-3-1 15,1 0 0-15,0 0 0 16,0 0 0-16,0 0-1 16,-1 3 0-16,1 0 0 15,-4-3 1-15,4 7-1 16,-4-1 1-16,-3 7 0 16,0 0 0-16,-1 3 0 15,1-3 0-15,-1-1 0 16,1 1 0-16,0 3-1 15,-1 3 1-15,1-3-1 0,-1 4 1 16,1-8-1-16,-4 11 1 16,0-7 0-16,0 3 0 15,-4 0-1-15,1 0 1 16,-1-3 0-16,1 0 0 16,3-3-1-16,0-3 1 31,0-1-2-31,0 1 1 15,0-1-3-15,0 1 1 16,0-4-3-16,-4 1 1 0,4 2-1 16,0 1 1-16,0-1-3 15,0-2 1-15,0-1-3 16,4-3 0-16</inkml:trace>
  <inkml:trace contextRef="#ctx0" brushRef="#br0" timeOffset="22187.82">3815-70 21 0,'-7'-4'10'0,"7"4"1"16,0 0 8-16,0 0-16 15,0 4 1-15,0-1 1 16,0 3 0-16,0 0-6 16,0 4 0-16,-3 0 4 15,3-1 1-15,0 7-2 16,0 3 1-16,-4 1-1 16,0 5 0-16,4 4-1 15,-3 0 1-15,-1 3-2 16,1 3 1-16,-1 6 0 0,-3-5 1 15,-1-4-1-15,1 0 0 16,0 0 0-16,-4 0 0 16,4-1 0-16,-7 1 1 15,3-6-1-15,0 0 1 16,0-7 0-16,0-6 1 16,1-4-1-16,-1 1 1 15,-4-7-1-15,1 0 0 16,-4-3 0-16,-4 3 0 15,-3 1-2-15,0-1 1 16,0 6-6-16,3 1 0 0,11 6-11 16,0-3 1-16</inkml:trace>
  <inkml:trace contextRef="#ctx0" brushRef="#br0" timeOffset="21678.38">3509-16 20 0,'-3'3'10'0,"6"-6"-6"16,-3 3 14-16,4 0-14 15,3 3 0-15,0 0 2 16,4 0 0-16,0-3-7 15,0 4 0-15,3 2 5 16,8 7 0-16,-1 0-2 16,1 3 1-16,-1 0-2 15,5 3 1-15,-5 0-1 16,1-3 0-16,-4 0 0 16,0-3 0-16,0 0-1 15,-4-1 1-15,-3-2 0 16,0 6 0-16,-4-10-2 0,-3-3 0 15,-1 4-3-15,-3-7 0 16,0 0-8-16,0 0 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43:33.57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-1 0 17 0,'-4'4'8'0,"4"-4"4"0,0 0-1 16,0 0-9-16,4 3 1 15,0-3 2-15,0 3 0 16,3 0-6-16,0 3 0 16,4 0 4-16,0 7 1 15,4 0-1-15,3 0 0 16,0 2-2-16,1 4 1 16,-1 4-1-16,0-5 1 15,0 4-1-15,1-6 1 0,-1 6-2 16,4 0 1-16,-8-2 0 15,-2-2 0-15,-2-5 0 16,1-4 0-16,0 1 0 16,-4 0 1-16,5-4-2 15,-8 0 1-15,2 0-2 16,-2-6 1-16,-4 0-10 16,0 7 1-16,0-7-3 15,0-7 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43:29.212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198 20 12 0,'-7'0'6'0,"7"-10"1"0,0 10 6 16,0 0-11-16,0 0 0 16,-4 0 1-16,0 0 1 15,1 0-5-15,-1-3 1 16,-3 3 2-16,0-4 1 16,0 4-1-16,-1-3 1 15,1 3-2-15,0 0 0 16,0 3 0-16,-1-3 1 0,1 4-1 15,0-1 0-15,0 0-1 16,0 0 1-16,-1 4-1 16,1-1 1-16,0 3-1 15,-1-2 1-15,2 3-1 16,-2-1 1-16,0 1-1 16,5-1 1-16,0 1-1 15,-1 0 1-15,0-1-1 16,0 4 1-16,1-3-1 15,0-1 1-15,-1-2 0 16,0-1 0-16,0 4-1 16,4-3 1-16,0 2-1 15,0 0 1-15,0 11-1 16,0-7 1-16,0 2-1 16,0-2 1-16,4 0 0 15,0-3 0-15,0 3-1 0,-1-1 1 16,4 1-1-16,1 1 1 15,-2-5 0-15,2 0 0 16,0 4-1-16,-2 0 1 16,2-3-1-16,-1 3 1 15,0-4-1-15,1 1 1 16,-1-4-1-16,0 7 1 16,0-6-1-16,0 2 1 15,1-3-1-15,-1 4 0 16,4-3 0-16,0 2 1 0,-4-5-1 15,0 2 1-15,4-3-1 16,-4 3 1-16,4-6-1 16,-4 3 0-16,1-3 0 15,2 4 1-15,5-4-1 16,0 3 0-16,-1 0 0 16,0 0 0-16,-2-3 0 15,-2 0 1-15,1 0-1 16,4 0 0-16,-5-3 0 15,1 6 0-15,0-3 0 16,0 0 0-16,0 0 0 16,0 0 0-16,-4-6 0 15,0-1 1-15,1 1-1 16,-2 6 0-16,2-3 0 16,-1-3 0-16,0 3 0 15,-3-4 0-15,4-3 0 16,-5 4 0-16,0-1 0 0,1 1 1 15,0 0-1-15,0 0 0 16,-1-1 0-16,0-3 0 16,1 4 0-16,0-1 1 15,0 1-1-15,-1 0 0 16,0 0 0-16,-3-4 0 16,0 10 0-16,0-7 0 15,0-3 0-15,0 1 0 16,0-1 0-16,0-2 0 0,0-1 0 15,0 0 0-15,0 0 0 16,0 4 0-16,0-8 0 16,0 8 0-16,0-1 0 15,0-3 0-15,0 1-1 16,-3 2 1-16,3 0 0 16,-3 0 1-16,3 1-1 15,-4 3 0-15,0-1 0 16,0-2 0-16,1-1 0 15,0 3 0-15,-1 1-1 16,4-1 1-16,-4 1 0 16,4-3 0-16,0 2 0 15,-4 1 0-15,1-1-1 16,0 1 1-16,-1-1 0 16,-4 1 0-16,1 0 0 15,-4-1 0-15,1 4 0 16,-2-3 0-16,2-1 0 0,-5-3 0 15,1 4 0-15,-1-3 0 16,-3 6 0-16,0-4 0 16,0 4 0-16,3 0 0 15,-3-1 0-15,0 4 0 16,0 0 0-16,0-3 0 16,-4 3-3-16,-3 3 1 15,-4 10-10-15,4 9 0 16</inkml:trace>
  <inkml:trace contextRef="#ctx0" brushRef="#br0" timeOffset="3640.79">357 144 13 0,'4'-3'6'0,"-8"-3"2"15,4 6 7-15,0 0-14 16,0 0 1-16,0-4 1 16,0 4 0-16,0 0-4 15,0 0 1-15,0 0 2 16,0 0 0-16,0 0-1 15,0 0 1-15,0 0-1 16,0-3 1-16,0 3-1 16,0 0 1-16,4-6-1 15,0-4 1-15,-4 10-1 0,0 0 1 16,0 0-2 0,0-3 1-16,0 3-1 0,0 0 1 15,0 0 0-15,0 0 0 16,0-3-1-16,-4 3 0 15,0 0 1-15,1 3 1 16,-1-3-1-16,1 3 0 16,-1 1 0-16,0 2 0 15,1-3 0-15,-4 3 0 16,-1 1 0-16,1-1 0 16,-4 7 0-16,1 4 0 0,-2-5 0 15,-2 7 0-15,3 1 0 16,0 2 0-16,-3 4 0 15,2-4 0-15,2-6 0 16,-1 1 0-16,0-2-1 16,4-5 1-16,0-1 0 15,-1 1 0-15,5-3-1 16,-1-1 0-16,1-2 1 16,3-1 1-16,0 0-2 15,0-3 1-15,0 0-4 16,0 0 1-16,7 0-11 15,-7 0 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0" timeString="2015-04-06T18:43:36.7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46:31.62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-39-2 13 0,'-4'0'6'0,"0"-15"0"15,4 15 6-15,0 3-11 16,0 0 1-16,0-3 0 0,-4 3 1 16,1 0-4-16,0-3 1 15,3 0 2-15,-4 3 1 16,4-3-2-16,0 3 0 16,0 1 0-16,0-2 1 15,0 1-1-15,0 0 1 16,0-3-2-16,0 0 1 15,4 0-1-15,2 0 1 16,2-3-1-16,2-2 1 0,1-2-1 16,4 4 0-16,3 0 0 15,-4-3 0-15,0 3 0 16,0-1 1-16,1 4-1 16,-4 0 0-16,-4 0 0 15,0 0 0-15,0 4 0 16,-3-1 1-16,-4 0-1 15,0 0 1-15,0 0-1 16,-4-3 1-16,4 3-1 16,-4 0 1-16,1 1-1 15,-1-4 1-15,1 2-1 16,-1 1 0-16,1 4 0 16,-1-1 1-16,-3 1-1 15,0-1 0-15,-1 1 0 16,1-7 0-16,-4 3 0 15,4 0 1-15,-4 3-1 16,5 4 0-16,-9 0 0 16,4 3 0-16,4-1 0 0,0 1 1 15,-1 0-1-15,2 3 0 16,-2-4 0 0,5 1 1-16,0-3-1 0,-1-1 1 15,0-2-1-15,4-1 0 16,0 0 0-16,0-3 1 15,-4-3-1-15,4 3 0 16,0-3 0-16,0 0 0 16,8 0 0-16,-1-3 0 0,0-3 0 15,3 3 1-15,2-3-1 16,2-1 1-16,0 1-1 16,4 3 1-16,-4-3-1 15,-3 2 1-15,0 1-2 16,0 0 1-16,0 0-3 15,-1-1 1-15,-3 1-8 16,1 0 1-16</inkml:trace>
  <inkml:trace contextRef="#ctx0" brushRef="#br0" timeOffset="1390.82">-69-82 9 0,'-6'4'4'0,"-9"-8"6"16,12 1 1-16,-1 3-9 15,-3 3 1-15,0-3 1 0,-1 4 0 16,-2-1-6-16,-1 0 1 16,0 4 3-16,0-1 1 15,1 3-2-15,-5 1 1 16,4 0-1-16,-3 3 1 15,0 2-1-15,3-3 1 16,0-2-1-16,4 0 1 16,0 3 0-16,3-1 0 0,0 4-1 15,4 4 1-15,0-5-1 16,8 5 1-16,2-1-2 16,2-3 1-16,2-3-1 15,4 9 1-15,3-7-1 16,4 5 1-16,-7-7-1 15,0-1 1-15,0-2-1 16,0-1 1-16,3-9 0 16,1-3 0-16,0-3-1 15,-1 2 0-15,4-2 0 16,-3 3 1-16,-1-3-1 16,1 0 0-16,-1-4 0 15,-3 0 0-15,3-6 0 16,-3 0 0-16,0-2 0 15,-3-2 1-15,-1-2-1 16,1 9 0-16,-5 0 0 16,-2 1 1-16,-1-8-1 15,-4 1 1-15,-3 0-1 0,-7-4 0 16,-4 5 0-16,-3 2 0 16,-8-3 1-16,-6 6 0 15,-4 7 0-15,-4 3 0 16,0 9 0-16,-7 10 0 15,-11 3-3-15,0 0 0 16,4 9-9-16,-4 4 1 16</inkml:trace>
  <inkml:trace contextRef="#ctx0" brushRef="#br0" timeOffset="468.85">-108 126 15 0,'0'0'7'0,"15"-10"3"16,-12 7 3-16,0 0-12 15,5-4 1-15,-1 4-1 16,4-3 1-16,3 3-3 16,4-4 1-16,0 1-3 15,7-1 1-15,-4 7-5 16,5-3 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44:00.69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-89-55 10 0,'-4'-10'5'0,"19"7"3"16,-15 3 5-16,0 0-10 16,0 0 0-16,3-6 2 15,-3 6 0-15,0 0-6 16,0 0 0-16,0 0 5 0,0 0 0 15,0 0-2-15,0 0 1 16,0 0-1-16,0 0 1 16,0 0-1-16,0 0 0 15,0 0-1-15,0 0 1 16,0 0-1-16,0 0 0 16,4 3 0-16,0 0 0 15,-1 0 0-15,1 1 0 16,-1-1 0-16,1 0 0 15,3 0-1-15,-7 1 1 16,4-2-1-16,-1 2 1 16,5-1 0-16,-1 3 0 0,0-3-1 15,0 4 1-15,0-4-1 16,1 4 1-16,-1-4-1 16,4 0 0-16,-4 0 0 15,0 3 1-15,0 1-1 16,0-1 0-16,1 4 0 15,-1-4 1-15,0 1-1 16,0 3 1-16,-3-1-1 16,-1-3 0-16,1 4 0 15,0-4 1-15,-1 4-1 16,-3-1 1-16,4 1-1 16,-1-7 1-16,1 4-1 15,-4-4 0-15,0 0 0 16,0 4 1-16,4 2 0 15,-4-9 0-15,0 0 0 16,0-9 0-16,0 9 0 16,0-7 0-16,0 1-2 0,0-1 0 15,0-2-7-15,0 3 1 16,3 2-6-16,4-5 0 16</inkml:trace>
  <inkml:trace contextRef="#ctx0" brushRef="#br0" timeOffset="1937.59">30-202 22 0,'-11'6'11'0,"4"-15"-1"0,7 9 4 16,-4-7-13-16,1 7 0 16,-1 0 2-16,-3 3 1 15,0-3-5-15,-4-6 1 0,0 6 2 16,0 6 1-16,-7-6-1 16,4 7 1-16,-1-1-2 15,4 0 1-15,-3-2-1 16,0 2 1-16,-1-3-1 15,1 7 1-15,-1 0-1 16,1-1 0-16,0 3 0 16,-1 5 1-16,4-1-1 15,1-1 0-15,-1 5 0 16,0-4 1-16,4 0-1 16,0 3 1-16,-1 0-1 15,5 7 1-15,-1 0-1 16,1-4 1-16,3 0-1 15,3 4 0-15,1 3 0 16,3-10 0-16,0 1 0 16,0-2 0-16,1 2 0 15,-1-1 0-15,4 0-1 16,-1-3 1-16,1 0-1 0,4-3 1 16,-5 3-1-16,5-7 0 15,-1-2 0-15,4 6 1 16,0-7-1-16,0 1 0 15,0-1 0-15,4 1 0 16,3-5 0-16,-3-2 1 16,3-2-1-16,-7 2 1 15,0-4-1-15,-4 4 0 16,1-6 0-16,-1 3 0 16,1-7 0-16,3 0 0 0,0-5 0 15,0 5 0-15,0-3 0 16,0 3 0-16,0-12 0 15,-4 6 1-15,0 3-1 16,1 1 1-16,-1-4-1 16,1-4 0-16,-5-2 0 15,1-4 0-15,0-3 0 16,0 7 0-16,-4-4 0 16,0 1 1-16,-3-4-2 15,-1 0 1-15,-3-3 0 16,-3 3 1-16,-4 6-2 15,-1-2 1-15,-2 0 0 16,-5-1 0-16,-3-2 0 16,0 5 0-16,-3 4 0 15,-5-1 0-15,1 7 0 16,-7 4 0 0,-44 9 0-1,1 3 0-15,-5 7-1 0,8 3 0 16,7 3-7-16,11 3 1 15,0 16-7-15,0 9 0 16</inkml:trace>
  <inkml:trace contextRef="#ctx0" brushRef="#br0" timeOffset="765.64">213-151 13 0,'-3'0'6'0,"3"-3"5"0,0 3-1 16,0 0-8-16,0 0 0 16,0 3 2-16,0-3 1 15,-4 0-6-15,1 0 1 16,-1 3 4-16,0 1 0 15,1-2-1-15,-1 2 0 16,1-2-1-16,-1 2 0 16,0-1 0-16,1 0 0 15,-1 4-2-15,1-1 1 0,-1 1 0 16,0-1 0-16,-3 0-1 16,4 4 1-16,-1 0 0 15,-3-1 0-15,3 4 0 16,-3-3 0-16,3-1 0 15,1 1 0-15,-1 0 0 16,1 5 0-16,-1 5-1 16,0-4 1-16,1 9 0 15,-1-9 0-15,1 3-1 16,-1 1 1-16,0-1 0 16,1 0 0-16,-1-3 0 15,-3 0 0-15,3 3-1 16,-3-2 1-16,0-5 1 15,3 4 0-15,-3-6-1 16,4 3 1-16,-1-4-1 16,0-5 0-16,1-2 0 15,3 2 0-15,0-1-1 0,0-3 1 16,0 0-4-16,7-7 0 16,-3-2-10-16,-1 0 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56:09.80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2906 40 5 0,'-15'6'2'0,"8"-15"-1"16,3 3 2-16,-3 3-4 16,0-4 1-16,-4 4 0 15,-7 0 1-15,3 0 0 16,-6-1 0-16,-1 1 0 16,-3 0 1-16,3-3 0 15,-6 3 1-15,2 3 0 16,-2 3 0-16,-1-3 0 15,0 3 0-15,0 0-1 16,0 0 1-16,4 4-1 16,-4-4 0-16,0 3 0 15,-3-2 0-15,-4-1-1 16,4 0 0-16,-8-3 0 0,4 3 0 16,0 0 0-16,-4 0 1 15,4 0-1-15,-3 4 0 16,3-1 0-16,0 1 1 15,0-1 0-15,0 1 0 16,7-1-1-16,0 0 1 16,-3 4-1-16,-1 3 1 15,-6-3-1-15,3-1 1 16,-4 0-1-16,1 1 0 0,3-3 0 16,-1 2 0-16,1-2-1 15,4-1 1-15,-4 0 0 16,4 1 0-16,-1-1-1 15,4-3 1-15,1 1-1 16,2 2 0-16,4 4 1 16,4-1 0-16,-3 1-1 15,-4-1 0-15,3 4 0 16,-3 0 1-16,0 0-1 16,-7 0 1-16,6 0-1 15,1-1 0-15,0 1 0 16,3 0 1-16,1 0-1 15,-1 2 1-15,4 2-1 16,-3 5 1-16,3-3 0 16,0 1 0-16,-4-2-1 15,0 2 1-15,4-1-1 16,0 0 1-16,0 1 0 16,0-1 0-16,0 0-1 0,-3 3 0 15,3-6 0-15,0 7 1 16,3-1 0-16,4 1 0 15,-3-1-1-15,0-9 1 16,-1 3 0-16,-6 3 1 16,-1 1-1-16,4-2 1 15,0 2-2-15,0 2 1 16,0 1 0-16,4-1 0 0,-8 0-1 16,8-2 0-16,-1 5 0 15,1 1 0-15,-1-1 0 16,1 7 0-16,3-2 0 15,-4-2 1-15,5 4-1 16,-4 0 0-16,-1 3 0 16,0-3 1-16,1-6-1 15,-4 3 1-15,0 6-1 16,0 0 0-16,0 0 0 16,0-3 1-16,4 4-1 15,-4 2 1-15,4 4-1 16,2-4 1-16,2 0-1 15,-1 4 0-15,0-3 0 16,1 2 1-16,-2-2-1 16,6-4 1-16,-6 3-1 15,-2 1 1-15,0 6-1 16,3-7 0-16,0 0 0 16,1 4 0-16,-2-1 0 0,2 1 0 15,2-3 0-15,2-4 0 16,-2 6 0-16,1-2 1 15,0 5-1-15,-4-11 1 16,4-1-1-16,-4 3 0 16,4 0 0-16,3 1 0 15,0 2 0-15,-2-10 1 16,2 5-1-16,4 2 0 16,0 3 0-16,0-3 0 0,0 1 0 15,4 2 1-15,-4 1-1 16,0-1 0-16,0-3 0 15,0 1 1-15,3-8-1 16,0 4 0-16,-3 4 0 16,4-1 0-16,0 0 0 15,3-3 0-15,0 0 0 16,1 3 0-16,2 3 0 16,1-2 0-16,0 2 0 15,-1-3 1-15,2 4-1 16,-2-1 0-16,1 4 0 15,-4-7 0-15,-3-3 0 16,0 0 0-16,2 0 0 16,2 0 0-16,2 0 0 15,2 4 1-15,6-11-1 16,0 4 0-16,0 6 0 16,3 0 0-16,0-3 0 15,5 4 0-15,-1-4 0 0,0-1 0 16,-3-1 0-16,6-2 0 15,2 10 0-15,-2-2 0 16,1-7 0-16,0 2 0 16,-1 2 0-16,2 2 1 15,-5 0-1-15,0-3 0 16,-3-3 0-16,-4 3 0 16,3 6 0-16,4-2 0 15,-3-1 0-15,3 0 0 0,0-3 0 16,1 4 1-16,-1 2-1 15,0-3 0-15,0-6 0 16,1 6 0-16,-1-3 0 16,0 3 0-16,0-3-1 15,4 0 1-15,3 0 0 16,1-3 0-16,-1 0 0 16,-3-6 0-16,3 5 0 15,-6 4 0-15,2-6 0 16,-2-1 1-16,2 1-2 15,1 3 1-15,0-3 0 16,-1-1 1-16,2-2-1 16,-2 2 0-16,1-6-1 15,4 0 1-15,3 1 0 16,3-7 1-16,1 5-1 16,-4-1 0-16,0-1 0 15,0-1 0-15,-4-1 0 0,-3 2 0 16,4-4-1-16,3 4 1 15,3 1 0-15,1-5 0 16,-1 4 0-16,1 0 0 16,0-3 0-16,3 0 0 15,0-4 0-15,0 1 0 32,11 3-1-32,-3 3 1 15,-8-3 0-15,-7-4 0 0,11 4 0 16,-11-4 0-16,7 4 0 15,0-3 0-15,-3 0 0 16,3-4 0-16,0 0 0 16,4 1 0-16,-4-1-1 15,0-3 1-15,-3-3 0 16,-11-3 0-16,0 3-1 16,-1-6 1-16,2 2 0 15,-2-8 0-15,4 6-1 16,-2-7 1-16,2-4 0 15,0 8 0-15,0 0 0 16,4-1 0-16,0 0-1 16,-3-3 1-16,3 1 0 15,-4-4 0-15,4-1 0 16,-3 2 0-16,-1-1 0 16,-7-4 1-16,-3 1-2 15,0 0 1-15,-1-6 0 16,-3 2 0-16,0 1 0 0,0 2 0 15,0-8-1-15,-3 2 1 16,-1 7 0-16,0-4 0 16,1-2-1-16,-1 2 1 15,1-2 0-15,-1-1 0 16,-3 1 0-16,4 2 0 16,-1 4 0-16,0-4 0 15,0 1 0-15,-2-4 0 0,2 1 0 16,-4-4 0-16,5 0 0 15,-4 0 0-15,-1 7 0 16,2-1 1-16,-2 1-1 16,-2-1 0-16,2-5 0 15,1 5 0-15,4-2 0 16,-5-1 1-16,1 4-1 16,-4-4 0-16,1-3 0 15,-2 4 0-15,2-1 0 16,-1 4 0-16,0-1 0 15,1 1 0-15,-2-1-1 16,2 1 1-16,-1 0 0 16,0-1 0-16,1-2 0 15,-2 2 0-15,2-2 0 16,2 2 0-16,2-2 0 16,-2-1 1-16,1-3-1 15,0 1 0-15,-4-5 0 0,0 4 0 16,1 1 0-16,-2-5 0 15,2 2 0-15,-1-8 0 16,-4 7 0-16,1-3 0 16,0-3-1-16,0-1 1 15,-1 1 0-15,0-4 0 16,1 10 0-16,4-3 0 16,-2-3 0-16,2-4 1 15,-1 3-1-15,0 1 0 16,1 3 0-16,-5-16 1 0,0 9-1 15,1 7 0-15,4-4-1 16,-5-3 1-16,0 4 0 16,1-3 0-16,0 9 0 15,0-4 0-15,2-2 0 16,-2 3 0-16,4-3 0 16,-5-4 0-16,4 0 0 15,-3-3 0-15,0 0 0 16,-1 4 0-16,4-1 0 15,-3 1 0-15,3-1 0 16,-3 1 0-16,3 8 0 16,-3-2 0-16,-1 0 0 15,1-3 0-15,-1-1 0 16,1 0 0-16,-4 1 0 16,0-7 0-16,0-3-1 15,7 7 1-15,-3-7 0 16,-1 3 0-16,1 0 0 0,0 0 0 15,3 7 0-15,0-1 0 16,0-3 0-16,-3 1 0 16,-1-1 0-16,1 1 0 15,-4-4 0-15,-4 0 1 16,1 7-1-16,-1-1 0 16,-3-3 0-16,0 4 0 15,-4 0 0-15,0 3 0 0,-3 2-1 16,3 8 1-16,0-4 0 15,-4 0 0-15,5-2 0 16,-1 1 0-16,0-1 0 16,1-1 0-16,-5 2 0 15,0-4 0-15,1 2 0 16,4-1 0-16,-2-2 0 16,2 4 1-16,-4-5-1 15,-1-3 0-15,-3 4-1 16,0 0 1-16,-3 0 0 15,3 6 1-15,-4-6-2 16,0 3 1-16,0-4 0 16,-2 5 0-16,-2-7 0 15,4 8 1-15,-2-2-2 16,-2 4 1-16,1-5 0 16,0 2 0-16,-4 5 0 15,0 7 1-15,4-1-1 16,0 2 0-16,-1-2 0 15,1 1 0-15,7-3-1 0,0 2 1 16,0 1-1-16,0 0 1 16,-3 0 0-16,-1 3 0 15,0-1 0-15,1 2 0 16,-4 5 0-16,-1 0 0 16,1-3 0-16,0 7 0 15,-4-3 0-15,0-1 0 16,-3 0 0-16,-4 1 0 0,0-4 0 15,0 0 0-15,0 0 0 16,7 7 1-16,-3-1-2 16,-8 4 1-16,-3 6-4 15,-11 4 1-15,3-1-9 16,-6 7 0-16,-4-16-2 16,-37-13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57:39.547"/>
    </inkml:context>
    <inkml:brush xml:id="br0">
      <inkml:brushProperty name="width" value="0.1" units="cm"/>
      <inkml:brushProperty name="height" value="0.1" units="cm"/>
      <inkml:brushProperty name="fitToCurve" value="1"/>
    </inkml:brush>
    <inkml:context xml:id="ctx1">
      <inkml:inkSource xml:id="inkSrc1">
        <inkml:traceFormat>
          <inkml:channel name="X" type="integer" max="21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03937" units="1/cm"/>
          <inkml:channelProperty channel="Y" name="resolution" value="85.2071" units="1/cm"/>
          <inkml:channelProperty channel="T" name="resolution" value="1" units="1/dev"/>
        </inkml:channelProperties>
      </inkml:inkSource>
      <inkml:timestamp xml:id="ts1" timeString="2015-04-06T18:57:43.646"/>
    </inkml:context>
  </inkml:definitions>
  <inkml:trace contextRef="#ctx0" brushRef="#br0">2359-10 9 0,'-33'3'4'0,"-3"3"0"16,29-2 4-16,-4-1-5 15,-7 0 0-15,-4 0 2 16,-6-3 0-16,-8 0-6 0,0 0 0 16,-4 4 4-16,1-1 1 15,1 0-2-15,-7 3 1 16,6 0-1-16,-1 4 0 16,0 0-1-16,8 0 1 15,-4-4-1-15,-3 3 1 16,0 1-1-16,-1-4 0 15,0 4 0-15,0 3 1 16,0 9-1-16,0-2 0 0,4-2 0 16,2 2 0-16,-2 1 0 15,0 2 0-15,0-1-1 16,4 4 1-16,3-4 0 16,-5 7 0-16,6 0-1 15,-1-3 0-15,0-4 0 16,-3-1 1-16,0 1-1 15,-4 5 0-15,3-2 0 16,1 1 1-16,4-1-1 16,-5-2 0-16,3 1 0 15,-1 5 1-15,-1 0-1 16,3 3 1-16,0 3 0 16,0-3 0-16,1 0 0 15,2 3 0-15,5-2-1 16,0-2 1-16,3 1-1 15,0-3 0-15,-4 0 0 16,0 1 0-16,-3 6 0 16,-1-1 1-16,1-3-1 0,-4 0 1 15,0 10-1-15,4 0 1 16,0-1-1-16,0 3 1 16,4 1 0-16,-5 2 0 15,3-2-1-15,-3-7 0 16,1 3 0-16,-4 4 1 15,8 0-1-15,-2 0 1 16,5 3-1-16,4-3 1 0,-1 3-1 16,4-1 1-16,1 1-1 15,-4 3 0-15,2 0 0 16,2-9 0-16,-1 2 0 16,0 4 0-16,7-1 0 15,1 0 0-15,0 11 0 16,-1-3 0-16,4-1 0 15,-4 1 0-15,0-1 0 16,1 3 1-16,0-3-1 16,-1 1 0-16,0-1 0 15,4-3 1-15,0 7-1 16,0 6 1-16,4-3-1 16,-4-1 0-16,0-4 0 15,0 2 0-15,0 3 0 16,0-4 0-16,4-3 0 15,-1 4 0-15,4-1 0 16,4 4 0-16,4-7 0 16,-5 3 1-16,4-2-1 0,4-4 1 15,0 4-1-15,4-1 1 16,0 0-1-16,3-6 0 16,4-1 0-16,4 4 0 15,3 3 0-15,-5-6 0 16,5-3 1-16,-3 6 0 15,-1-1-1-15,0-5 0 16,-3 0 0-16,-4 3 1 16,0-4-1-16,1 1 0 0,3-6 0 15,3 6 0-15,4 0 1 16,4-1 0-16,-1 1-1 16,4-7 0-16,8 0 0 15,-5-4 0-15,1-1 0 16,0-2 0-16,-8-2 0 15,1-6 1-15,3-4-1 16,4 6 0-16,-1-2 0 16,4-1 1-16,5-3-1 15,-1-1 0-15,4 2 0 16,3-1 1-16,-8-3-1 16,1 4 0-16,0-5 0 15,8 1 0-15,2-3 0 16,8-3 0-16,4-1 0 15,3 1 1-15,-10 0-1 16,-2-7 0-16,5 0 0 16,0 0 0-16,7-6 0 15,1 6 1-15,-1-3-1 0,-10 0 1 16,-1-3-1-16,-5 3 1 16,6-6-1-16,7-4 1 15,-4-6-1-15,-1-3 1 16,9-4-1-16,-11-2 1 15,-4 2-1-15,-2-6 1 16,13-4-1-16,-8-6 0 16,2-6 0-16,1 3 1 0,1-6-1 15,0-3 0-15,-11-2 0 16,-3-8 1-16,3 0-1 16,-1 1 0-16,2-7 0 15,-5-4 1-15,-3 1-1 16,4-4 0-16,-3 2 0 15,2-1 1-15,-7-5-1 16,-3 2 0-16,-8 0 0 16,-8-4 1-16,-1 1-1 15,-2-14 0-15,2 10 0 16,-1-7 1-16,-4 1-1 16,-3-4 0-16,-4 4 0 15,0-4 0-15,-4 11 0 16,4-10 0-16,-4 3 0 15,-3-4 0-15,-4 7 0 16,1-3 1-16,-5-1-1 16,-3 7 0-16,0-4 0 0,-3 4 0 15,-9-4 0-15,2 6 0 16,-4-2-1-16,-1-3 1 16,0 9 0-16,1-2 0 15,0 5 0-15,-4-5 1 16,0 1-2-16,4 8 1 15,-12 0 0-15,-4 0 1 16,2 10-2-16,-4 3 1 16,-7-4 0-16,-1 0 0 15,4-6 0-15,-6 7 0 0,2-1 0 16,-3 7 0-16,-1 3 0 16,1 3 0-16,7 0 0 15,-4 6 1-15,-3 4-1 16,-4 1 0-16,-6-2 0 15,2 0 1-15,-1 1-1 16,0 3 0-16,-6-9 0 16,1 9 0-16,6-10 0 15,-2 3 1-15,-4 4-1 16,-9 4 0-16,-2-4 0 16,-12-1 0-16,6 3 0 15,-5 8 1-15,3 2-1 16,-10 7 1-16,-12 6-1 15,-13 10 0-15,3 16 0 16,-21 12 0-16,-20 23-5 16,-5 23 1-16,-24 11-9 15,-22 14 0-15,-56 25-3 16,-16-13 1-16</inkml:trace>
  <inkml:trace contextRef="#ctx1" brushRef="#br0">3738 570 0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18.67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205 33 11 0,'-3'-32'5'0,"6"49"2"16,-3-27 5-16,0 3-11 31,0-2 0-31,0 2 1 16,-3-5 1-16,-1 5-3 15,0-2 1-15,-3 12 1 16,0-10 1-16,-4 7-1 15,0 0 1-15,1 10-2 16,-2-10 1-16,-2 3-1 0,0 7 0 0,3 6-1 16,0-3 1-16,1 3-1 0,-2 6 0 15,2 13 0-15,-4-6 1 16,2-4-1-16,2 5 1 31,-1 5 0-31,8-4 0 16,-1 2 0-16,4-1 0 0,0-4 0 0,4-5 0 15,-1-1 0-15,4-6 1 16,1-3-2-16,-5-6 0 31,4-7-6-31,1-10 0 16,2-3-3-16,4-3 1 0</inkml:trace>
  <inkml:trace contextRef="#ctx0" brushRef="#br0" timeOffset="531.31">216 149 9 0,'-8'10'4'0,"8"2"3"0,0-12-1 16,-3 3-4-16,0 3 0 15,-1-2 2-15,0 6 0 16,0 3-5-16,1-1 1 16,3 4 4-16,0 0 0 15,0 3-2-15,7-3 1 0,1 1-1 0,-2-5 1 32,6-2-2-32,2-4 1 0,0-6-1 0,1-6 0 0,-1-1 0 31,1-5 1-31,-5-1-1 0,-2-4 0 0,-1 5 0 15,-4 3 0-15,-3-4 0 32,-3 6 0-32,-1 4-1 15,-7-7 0-15,1 4 0 16,-1 3 0-16,0 6-2 16,-3-3 1-16,-1-3-6 15,4 3 1-15,1 0-3 16,2 3 1-16</inkml:trace>
  <inkml:trace contextRef="#ctx0" brushRef="#br0" timeOffset="1296.95">346 338 17 0,'0'35'8'0,"0"-13"-5"0,3-18 12 0,-3-4-15 32,0 6 1-32,0 0 0 15,0-3 1-15,-3-6-2 16,-1 0 0-16,0-3 0 16,4-4 1-16,0-3 0 15,0-3 0-15,0-9-1 0,4 2 0 0,0 4 0 31,6-1 0-31,1-1 0 0,4 1 0 0,-1 1-1 32,4 0 1-32,4-1 0 15,-4 8 0-15,-4 9-1 0,0-4 1 0,1 7-1 0,-1 4 1 16,-3 8 0-16,0-3 1 31,-4 8 0-31,-3 2 0 0,-4 3 2 0,0 1 0 16,0-4-1-16,-4 0 1 15,1-3-1-15,-1-6 1 16,0-4-1-16,1-9 0 31,3-4-2-31,3-5 1 16,5-4-1-16,-1-1 1 0,0-1-1 0,0-2 0 16,4-2 0-16,-4 0 0 0,0 2 0 15,1 5 0-15,-1-2-1 31,0 7 1-31,0 4-1 0,0 6 1 0,1 3 0 32,-5 4 0-32,4 6-1 15,-3 0 1-15,-4-1 0 16,0 1 0-16,0 7 0 16,0-2 0-16,-4 5 0 15,1-4 0-15,-1 0-4 16,1-2 1-16,-1-5-6 15,4-6 1-15</inkml:trace>
  <inkml:trace contextRef="#ctx0" brushRef="#br0" timeOffset="1609.52">724 200 16 0,'0'16'8'0,"3"6"0"0,-3-9 7 15,0 9-13-15,0 8 0 16,-3-12 2-16,3 12 0 0,-4 21-6 15,4-19 1-15,-3 3 3 16,-1-6 1-16,0 6-3 16,1-22 1-16,-1-7-7 15,1-12 1-15,-1 0-3 16,0-14 1-16</inkml:trace>
  <inkml:trace contextRef="#ctx0" brushRef="#br0" timeOffset="1953.22">796 8 16 0,'11'-3'8'0,"7"19"-4"15,-11-13 10-15,0 0-12 0,1 3 0 16,-2 1 1-16,2 6 0 15,-1 6-4-15,-4 3 1 16,1-2 2-16,-4 2 1 16,0-6-2-16,-4 3 1 15,-2 4-1-15,-6-1 1 16,2-3-1-16,-4 1 1 16,-5-5-1-16,1-2 1 15,-3-6-2-15,3-4 1 16,3-3-2-16,4-7 0 0,4 1-4 15,4-4 0-15,-1 1-4 16,8-1 1-16</inkml:trace>
  <inkml:trace contextRef="#ctx0" brushRef="#br0" timeOffset="2312.65">753 159 11 0,'-8'12'5'0,"1"1"-1"0,7-10 3 15,0 0-7-15,0 4 0 0,-3 3-6 16,3 2 0-16</inkml:trace>
  <inkml:trace contextRef="#ctx0" brushRef="#br0" timeOffset="2843.89">965 207 14 0,'-10'6'7'0,"6"3"-3"0,4-9 12 15,-4 3-14-15,4 7 1 16,4 3 2-16,0 0 1 15,2 2-7-15,6-1 0 0,-2-1 4 16,4-7 1-16,1-3-1 16,0-9 0-16,3-4-2 15,-4-6 1-15,-4 3-1 16,-2-6 1-16,-1-1-1 16,-4 2 0-16,-6-5 0 15,0 4 0-15,-9-4-1 16,-2 7 0-16,0 1-1 15,-4 8 1-15,-4 4-3 16,4 6 0-16,0 4-7 16,4 5 1-16,0-2-1 15,-1-4 1-15</inkml:trace>
  <inkml:trace contextRef="#ctx0" brushRef="#br0" timeOffset="3062.66">1120 180 22 0,'7'30'11'0,"1"-18"-10"0,-8-9 22 15,0 7-23-15,3 3 1 16,0 0 0-16,1-1 1 15,0-2-5-15,-4-3 0 16,0-7-4-16,7-4 0 0</inkml:trace>
  <inkml:trace contextRef="#ctx0" brushRef="#br0" timeOffset="3484.59">1189 184 23 0,'-4'29'11'0,"4"-26"-5"15,0 0 16-15,0 0-21 16,0 0 0-16,0 0 1 16,0-3 0-16,0 0-3 15,0 0 1-15,0-9 1 16,4-3 1-16,-1-1-2 15,4-7 1-15,1 1-2 0,-2-4 1 16,2 5 0-16,-1 1 0 16,0 4-1-16,1-2 1 15,2-11 0-15,1 26 0 16,0-3 0-16,-1 9 1 16,1 7-1-16,0 0 1 15,0-1-1-15,-4 18 1 16,0-15 0-16,-3 8 0 15,-4 2 0-15,0 1 0 16,0-1 0-16,0-5 0 0,0-4-2 16,0-7 1-16,0-6-6 15,3-9 1-15,1-3-5 16,0-1 0-16</inkml:trace>
  <inkml:trace contextRef="#ctx0" brushRef="#br0" timeOffset="4031.54">1530 40 18 0,'-7'26'9'0,"7"12"-1"0,-3-28 8 0,3 8-14 16,-4 2 0-16,0 5 3 15,1 11 0-15,-1 2-6 16,1-6 0-16,-1 6 3 16,0 14 1-16,1 5-1 15,-4 1 0-15,-1-3-2 16,1-4 1-16,0-16-1 15,-4-7 1-15,-7-1 0 16,4-9 0-16,-4 2-1 16,0-17 1-16,3-13-1 15,1 7 1-15,3-7-4 16,4-12 1-16,0-7-8 16,3-16 1-16,4 20-1 15,0-10 1-15</inkml:trace>
  <inkml:trace contextRef="#ctx0" brushRef="#br0" timeOffset="3703.41">1375 69 25 0,'8'38'12'0,"3"7"-9"15,-8-35 19-15,4-1-21 16,1-3 0-16,2 4 1 15,1 0 0-15,4-7-6 16,-1 0 1-16,4-9-5 0,0-4 1 16</inkml:trace>
  <inkml:trace contextRef="#ctx0" brushRef="#br0" timeOffset="4344.08">1728 59 28 0,'4'-35'14'0,"7"-4"-16"0,-4 30 29 16,1-10-25-16,2-1 0 0,4 1 0 15,1-4 1-15,0 2-4 16,3-2 1-16,-4 4 1 16,-4 6 1-16,2 7-1 15,-6 9 1-15,2 0-1 16,-4 16 1-16,-4 13 0 15,0 10 0-15,-4 6 0 16,0 6 1-16,0-6-5 16,1-3 0-16,10 0-10 15,-3-17 1-15</inkml:trace>
  <inkml:trace contextRef="#ctx0" brushRef="#br0" timeOffset="6297.24">2175-75 15 0,'0'-55'7'0,"0"52"0"0,0 3 8 0,7 7-13 16,1-1 0-16,-2-12 1 15,2 2 0-15,10 4-4 16,-4 0 1-16,4 25 2 15,-3-2 1-15,14-10-2 16,-8-4 0-16,8 14 0 16,-4-4 1-16,4 20-2 15,-7-7 1-15,-1 6 0 16,-3-9 0-16,0 13 0 16,-3-10 0-16,-5 2 0 15,-2-4 1-15,-1-5-2 16,-4-5 0-16,1-8-9 15,-4-2 0-15</inkml:trace>
  <inkml:trace contextRef="#ctx0" brushRef="#br0" timeOffset="7078.68">2337 225 12 0,'-3'3'6'0,"3"-9"5"0,0 6-1 15,0 0-8-15,0 0 0 16,0 0 1-16,0 0 1 16,7 3-5-16,-4 0 1 31,12 11 4-31,-1-5 0 16,4 1-1-16,-3-1 0 15,3 7 0-15,-4-3 0 0,0 0-1 16,-3-4 1-16,4 4-2 15,-5-3 1-15,1 0-1 16,-4-1 0-16,1-3 0 16,-1 1 1-16,-7-7-1 15,0 0 0-15,3-13 0 16,-3 1 0-16,0-11-1 16,0 7 1-16,0-3-1 15,0 2 1-15,4 2-1 16,-4 2 0-16,4 7 0 15,-1-1 0-15,1-15-5 16,0 3 1-16,3 5-7 16,-4 2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31.11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548 575 11 0,'-10'-6'5'0,"-2"3"1"0,6 3 5 0,-6 0-9 15,2 0 0-15,-4 3 0 16,-1 0 1-16,-3 4-4 16,-3 2 1-16,3 4 2 15,-4 0 1-15,0 6-1 16,0 4 0-16,-2-1 0 16,-2 13 0-16,1 0 0 15,4 4 1-15,-1-1-1 16,0 4 0-16,-3 3-1 15,4-1 1-15,-1-2-1 16,4 6 0-16,0 0-1 16,3 0 1-16,1 3-1 0,-1 10 1 15,8 3 0-15,-4 0 0 16,4 4-1-16,0-10 1 16,3 2 0-16,1 4 0 15,-4-3-1-15,3 6 1 16,0 0-1-16,4 0 1 15,0 7 0-15,0-10 0 16,0 0-1-16,0 0 1 16,4 4-1-16,3-1 1 15,4 0 0-15,3 0 0 16,1-6 0-16,3 16 0 0,0-20 0 16,3 8 0-16,5-2 0 15,2-5 0-15,5 3 0 16,6 0 0-16,9 3-1 15,2-7 1-15,0 1-1 16,-6 0 0-16,2-13 0 16,12 0 1-16,6-1-1 15,2 1 0-15,6-3 0 16,7-1 0-16,-7-6 0 16,0 1 1-16,7-1-1 15,11 0 0 1,55 7 0-1,-13-7 1-15,-2-3-1 16,4-9 1-16,-5-4-1 16,-10-6 1-16,3-1 0 0,1-6 1 15,7-2-2-15,-12-8 1 16,-6-5 0-16,10-10 0 16,-6-1 0-16,6-8 0 15,-10-1-1-15,-4-6 1 16,11-7-1-16,-4-3 1 15,4-3 0-15,-11 0 0 16,0-3-1-16,-4 0 1 16,-2-4-1-16,-9-2 1 15,4-1-1-15,-3-9 0 16,-15 7 0-16,-3-5 0 16,-4 1 0-16,-7 0 1 0,-4-3-1 15,-7-3 1-15,-4 5-1 16,-6-2 1-16,-4-6-1 15,-8 5 0-15,-10 1 0 16,-4 0 1-16,-4-13-1 16,-4 3 0-16,-2-3 0 15,-4-3 0-15,-8 0 1 16,-4 2 0-16,-2 1-1 16,-8-3 0-16,-4 6 0 15,-6 0 0-15,-5 1 0 16,-7 5 1-16,8-2-1 15,-4-1 0-15,-7 0 0 16,-4-3 0-16,0 4 0 16,-3 5 0-16,-5 2 0 15,-2 1 0-15,-1 11 0 16,1-1 0-16,-1 4 0 0,0 3 0 16,-6 3 0-16,-5 0 0 15,-3 4 0-15,-3-1 1 16,3 1-1-16,-4 6 1 15,11 2-1-15,-4 5 1 16,-3 1-1-16,0 2 1 16,-3 2 0-16,-5 2 0 15,1-2-1-15,14 4 0 16,-3-1 0-16,-8-5 1 16,0 6-1-16,1 0 0 0,-4 9-1 15,-4 0 1-15,11 7 0 16,-3 3 1-16,-5 0-1 15,1 0 0-15,-4 3 0 16,-7 4 1-16,7 2 0 16,7 1 0-16,-6-1-1 15,-5-2 0-15,-3 0 0 16,-3 6 0-16,-1 5-1 16,11 2 1-16,-7 5 0 15,-4 8 0-15,-3 5-3 16,0 7 1-16,-1 12-6 15,12 4 1-15,0 16-9 16,-26 9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39.680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1935 220 9 0,'-28'-9'4'0,"-5"-4"5"16,22 6 4-16,-3 1-11 15,0-1 1-15,-4 1 1 16,-4 0 0-16,-7-4-5 16,-7 0 0-16,-3 1 4 15,-5 2 0-15,-3 1-1 16,0 0 0-16,-3-1 0 16,-8 14 1-16,8-1-1 15,0 0 1-15,-4 4-1 16,-8 3 0-16,1 3 0 0,0 0 0 15,-1 6-1-15,-3-3 0 16,0 14 0-16,8-2 0 16,3 17 0-16,0-16 0 15,0 7 0-15,-8 9 0 16,1-9-1-16,3 5 1 16,1 8-1-16,-1-1 0 15,8 6 0-15,3 11 1 16,7-4-1-16,1 9 1 15,3-2-1-15,7 2 1 0,0-2-1 16,0-1 1-16,8 4-1 16,3 6 0-16,0 0 0 15,0-3 0-15,3 3 0 16,4 6 1-16,7-5-1 16,8 2 0-16,4-3 0 15,2 3 1-15,4-9-1 16,1-1 1-16,3 4-1 15,3-3 1-15,12 0-1 16,7 5 1-16,7 4 0 16,3 1 0-16,8-14-1 15,10 4 1-15,1-4 0 16,-1-6 0-16,11-3 0 16,4 0 0-16,18 7 0 15,-4-18 0-15,8 2 0 16,3-14 0-16,11 1-1 0,7-8 1 15,-10-8-1-15,13-7 1 16,8-3-1-16,3-13 1 16,1-7 0-16,0-6 0 15,7-5-1-15,-8-14 1 16,4-7-1-16,0-3 1 16,4-9-1-16,-4-7 1 15,-7 1 0-15,-3-4 0 16,-1-7-1-16,4-15 1 15,-25 7-1-15,-8-11 1 0,-3 4-1 16,-8-13 1-16,-6 3-1 16,-26 23 1-16,4-36-1 15,-18 26 0-15,-1-29 0 16,-10 23 0-16,-18-30 0 16,-2 30 1-16,-24-35-1 15,4 31 0-15,-24-29 0 16,6 26 0-16,-28-29 0 15,10 30 0-15,-18-33 0 16,15 35 0-16,-47-31 0 16,29 27 0-16,-40-20 0 15,25 27 1-15,-35-9-1 16,27 25 0-16,-49-8 0 16,36 21 0-16,-47 0-1 15,36 20 1-15,-62 13 0 0,48 5 0 16,-69 14-1-16,47 2 1 15,-51 17-1-15,54-3 1 16,-67 3-2-16,60-4 0 16,-36 11-3-16,47-5 0 15,-28 27-9-15,42-13 1 16,-18 38-1-16,33-15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1:26.28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-4279 454 23 0,'0'13'11'0,"4"-6"-13"15,-4-7 19-15,0 0-19 16,0 0 1-16,6-7-6 16,2 4 0-16,2-4 5 15,5 1 1-15</inkml:trace>
  <inkml:trace contextRef="#ctx0" brushRef="#br0" timeOffset="1703.12">-4045 499 10 0,'18'-3'5'0,"36"3"-15"0,-32-6 7 15</inkml:trace>
  <inkml:trace contextRef="#ctx0" brushRef="#br0" timeOffset="1484.37">-4740 580 10 0,'7'9'5'0,"25"-15"-5"0,-17-1 10 0,6 4-10 15,9 6 1-15,-2 1-1 16,12-4 0-16,3 0-3 16,4-4 0-16</inkml:trace>
  <inkml:trace contextRef="#ctx0" brushRef="#br0" timeOffset="-359.35">-5356 759 11 0,'4'0'5'0,"6"-7"-2"0,-10 7 6 0,14-13-7 16,-2 7 1-16,9-6 0 15,-3 2 1-15,15-3-5 16,-8 0 0-16,14-3 2 16,-6 3 1-16,17-3-7 15,-10 7 1 1</inkml:trace>
  <inkml:trace contextRef="#ctx0" brushRef="#br0" timeOffset="656.24">-2687 183 13 0,'14'7'6'0,"8"-10"-11"0,-12 3 12 16,2-7-12-16,-2 1 1 16</inkml:trace>
  <inkml:trace contextRef="#ctx0" brushRef="#br0" timeOffset="1859.39">-2839 209 33 0,'76'-22'16'0,"54"-1"-56"16,-90 7 33-16</inkml:trace>
  <inkml:trace contextRef="#ctx0" brushRef="#br0" timeOffset="781.29">-2269 91 6 0,'18'0'3'0,"14"-4"-9"16,-22 1 6-16</inkml:trace>
  <inkml:trace contextRef="#ctx0" brushRef="#br0" timeOffset="328.16">-3660 379 27 0,'0'13'13'0,"11"-13"-19"0,-8-3 26 15,5 3-22-15,-1-7 0 16,4 4-2-16,3-1 0 0,0-2 0 15,4-1 1-15</inkml:trace>
  <inkml:trace contextRef="#ctx0" brushRef="#br0" timeOffset="499.98">-3152 299 4 0,'7'-13'2'0,"11"16"2"16,-11-13-6-16,4 7 0 15,0-3 1-15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45.86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-500-235 20 0,'4'-16'10'0,"0"-9"-7"0,-4 12 11 15,0-3-13 1,0 0 1-16,-4 0 0 0,-3 3 1 15,-4 4-2-15,-3-1 0 16,3 10 2-16,-4 3 1 16,-3 13-1-16,-3 3 0 15,-4 4-1-15,-1 5 1 16,-6 4-2-16,4 10 1 16,-2-3-2-16,6-1 0 15,2 0 0-15,0 1 1 16,4-4-4-16,4-9 1 0,6-7-8 15,8-10 1-15</inkml:trace>
  <inkml:trace contextRef="#ctx0" brushRef="#br0" timeOffset="468.81">-827-161 20 0,'-7'-6'10'0,"3"-10"-2"0,4 12 8 16,0 4-13-16,0 0 1 16,0 0 1-16,0 0 0 15,0 7-7-15,0 6 1 16,-4 9 5-16,1 1 0 15,0-1-2-15,-5 4 0 16,1 2 0-16,0 1 1 0,-1-3-1 16,2-7 0-16,2-7-1 15,8-5 1-15,6-14-1 16,4-5 0-16,4-4-2 16,8 6 0-16,-1 0-4 15,4 1 0-15,-1 6-7 16,8 0 1-16</inkml:trace>
  <inkml:trace contextRef="#ctx0" brushRef="#br0" timeOffset="-9110.2">1961-318 27 0,'0'-26'13'0,"7"-25"-8"0,-4 42 21 15,5-7-25-15,2-7 1 16,1-6 1-16,4 1 1 15,6 2-5-15,1 7 1 16,-1-4 2-16,5 1 1 16,-5 6-2-16,1 3 1 15,-1 0-1-15,-6 10 0 16,0 3-1-16,-5 6 1 0,-2 1-1 16,-5 9 0-16,0 6 0 15,-3 7 1-15,0 6-1 16,-3 10 1-16,-8 3 0 15,-3 0 0-15,-4 0 0 16,-8-6 1-16,1 2 1 16,4 1 0-16,-1-15 0 15,4-5 0-15,0-2-1 16,7-8 1-16,4-2-1 16,3-3 0-16,4-4-1 15,11 1 1-15,7-4-1 16,11 3 0-16,0-6-1 15,-4-3 1-15,4-6-1 16,0 5 1-16,-4-2 0 16,0 3 0-16,-3-4-1 15,-4 4 1-15,-4 0-1 0,0 3 1 16,-2 0 0-16,-6 0 0 16,2 0-1-16,-8 0 1 15,0 0-1-15,0 3 1 16,0-3-2-16,0 0 1 15,0 3-7-15,-4 7 1 16,4-4-8-16,4 7 0 16,0-10-3-16,2-15 0 15</inkml:trace>
  <inkml:trace contextRef="#ctx0" brushRef="#br0" timeOffset="-13219.92">175-65 18 0,'0'-9'9'0,"6"-4"-4"16,-6 6 9-16,0 1-12 0,0-1 0 15,-3 4 1-15,0-3 1 16,-1 0-4-16,-4-7 0 16,-2 6 3-16,-1 1 1 15,-4 2-1-15,1-2 0 16,-4 3 0-16,0 6 0 16,0 0-1-16,0 4 0 15,0 2-1-15,-4 4 0 0,1-3 0 16,-4 2 1-16,-4-2-2 15,4 0 1-15,-1 6 0 16,5 6 0-16,-1 4 0 16,4 6 0-16,4-4-1 15,3 11 1-15,4 6-1 16,3-3 1-16,8-4-1 16,6-3 1-16,5-6 0 15,3-7 0-15,0 1-1 16,3-7 0-16,1-7-2 15,-4-2 1-15,0-7-4 16,-3-3 1-16,-1-4-7 16,0-3 1-16,4-2-2 15,4-4 0-15</inkml:trace>
  <inkml:trace contextRef="#ctx0" brushRef="#br0" timeOffset="-12673">142 95 13 0,'-4'0'6'0,"1"10"1"16,3-10 7-16,-4 3-13 16,0 4 1-16,1-1 1 15,-1 3 1-15,1 7-5 16,-1 1 1-16,-3-2 3 15,7 8 1-15,7-4-1 16,0 0 1-16,0 1-1 16,8-5 0-16,-1-2-1 15,5-3 1-15,-1-7-1 16,3-3 0-16,-3-3-1 16,0-7 0-16,0-6 0 15,-3-6 0-15,-5-4 0 16,1 4 0-16,-8-1-1 0,-3 4 1 15,-3 0-1-15,-4 6 0 16,-4 4-1-16,-7 2 1 16,0 7-1-16,0 4 1 15,0 2-2-15,3 0 0 16,1-3-5-16,4 0 1 16,2 4-4-16,8-7 0 15</inkml:trace>
  <inkml:trace contextRef="#ctx0" brushRef="#br0" timeOffset="-11985.28">379 140 26 0,'0'16'13'0,"0"29"-12"15,0-35 21-15,4 5-20 16,-4 1 1-16,-4 1 1 16,4-5 1-16,0 1-6 15,0-3 0-15,-3-4 3 0,3-6 1 16,0 0-2-16,0-10 1 15,3 1-2-15,-3-1 1 16,4-6-1-16,4-6 1 16,-5 0-1-16,8-1 1 15,3 1-1-15,0-1 0 16,1 4 0-16,0 0 0 16,-1-1-1-16,-4 11 1 15,2 3 0-15,-2 6 0 16,-2 3-1-16,-2 6 1 15,-2 1-1-15,0 13 1 0,0-2 0 16,-1 6 0-16,-3-2 0 16,0 1 1-16,0-7 0 15,0-3 0-15,0-6 0 16,3-7 0-16,-3-3 0 16,0-10 0-16,4-6 0 15,0-6 0-15,3-1-1 16,0 1 1-16,4-1-2 15,0 1 1-15,-1 3 0 16,2-1 0-16,-2 8-1 16,1 2 1-16,-4 4 0 15,1 6 0-15,-2 3-1 16,-2 7 1-16,0 2 0 16,-4 1 0-16,-4 13 0 15,0-1 1-15,1 1-1 16,3 0 0-16,-3-1-2 0,3-6 1 15,0-6-7-15,3-3 1 16,0-7-5-16,9-12 1 16</inkml:trace>
  <inkml:trace contextRef="#ctx0" brushRef="#br0" timeOffset="-11438.34">776 82 21 0,'0'13'10'0,"0"19"-2"0,0-23 14 0,0 11-19 16,0 5 0-16,0 8 1 16,-4-1 1-16,0 3-6 15,1 6 0-15,-1-5 3 16,1-1 1-16,3-10-2 15,-4-5 1-15,4-4-2 16,0-4 0-16,0 1-2 16,0-10 1-16,0-9-3 15,0-4 1-15,0-8-3 16,0-9 0-16,0-8-1 16,0-6 0-16,4-1 1 15,-1-2 1-15,4 2 3 16,1 0 0-16,2 3 4 15,5 1 0-15,-1 7 2 0,1 4 0 16,-1 9 0-16,0 5 1 16,4 3-1-16,0 7 0 15,-3 6-2-15,-1 3 1 16,4 7-1-16,-7 0 1 16,0 3-1-16,-8 4 1 15,1-2-1-15,-4 5 0 16,-4-4-1-16,-6 4 1 15,-1-7-1-15,0-1 1 16,-3-2-1-16,-1-3 1 0,1-3-1 16,-1-7 0-16,5-7-3 15,-1-6 0-15,4 3-5 16,3 1 1-16,4-4-6 16,4-3 1-16</inkml:trace>
  <inkml:trace contextRef="#ctx0" brushRef="#br0" timeOffset="-11063.29">1006 67 28 0,'-4'21'14'0,"8"15"-10"15,-4-27 22-15,7 4-25 16,0 0 1-16,5 0 1 0,-6-1 1 16,9-2-5-16,-4-3 1 15,-1-7 2-15,2-10 1 16,2 0-1-16,0-2 0 16,0-4-1-16,1-4 1 15,-4 2-1-15,-4-9 0 16,-7 6-1-16,-3 1 1 15,-1 1-1-15,-7 6 1 16,4 3-1-16,-7 7 1 16,-4 3-2-16,0 3 1 0,-4 4-3 15,4-1 0-15,-4 1-3 16,4 2 1-16,4-3-7 16,6 1 0-16</inkml:trace>
  <inkml:trace contextRef="#ctx0" brushRef="#br0" timeOffset="-10610.16">1197-30 29 0,'3'10'14'0,"5"25"-10"16,-4-25 21-16,-1 2-23 15,-3 4 0-15,0 1 1 0,0-5 0 16,0 1-4 0,3 3 1-16,-3-6 2 0,4-7 1 31,4-12-1-31,-2-11 0 16,2 1-1-16,-1-4 0 15,4 1-1-15,-1 6 1 16,2-3-1-16,-2 6 0 15,4-3 0-15,1 6 0 16,0 1-1-16,-5 2 1 16,1 7 0-16,0-3 0 0,-1 6 0 15,-2 4 1-15,-1 6-1 16,-4 6 1-16,-3 3 0 16,0 4 0-16,0-1 0 15,-3 1 0-15,0 0 0 16,3-4 1-16,0-9-4 15,0-7 1-15,0-6-5 16,3-3 0-16,0-4-7 16,5-5 1-16</inkml:trace>
  <inkml:trace contextRef="#ctx0" brushRef="#br0" timeOffset="-10078.9">1464-87 31 0,'-4'13'15'0,"8"12"-9"0,-1-22 21 16,-3 4-26-16,0 6 0 15,3 2 0-15,1 1 0 16,4 1-2-16,-2-5 0 16,9-2-2-16,0-7 1 15,-1-3-3-15,0-3 0 16,0-4-1-16,1-2 0 15,0-1 1-15,-5-3 0 16,5 4 4-16,-8 2 1 16,0-2 2-16,-3-1 1 15,-1 4 1-15,1-1 1 0,-4 4 0 16,0 3 0-16,-4 0-2 16,4 0 1-16,-7 7-1 15,4 2 1-15,-5 7-2 16,1 7 1-16,0 2-2 15,-1 4 1-15,2 16-1 16,-2-3 1-16,4 6-2 16,1 0 1-16,-4 0-1 15,3 3 1-15,-6-3-1 16,-2 3 0-16,6-3 0 16,-9-3 0-16,4-10 0 15,1-6 1-15,-5-7-1 16,0-2 1-16,1-8 0 15,-8-5 0-15,1-7-2 16,-4-10 0-16,-4-9-3 16,0-4 0-16,4 5-3 0,7 5 0 15,3-1-6-15,12-4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44.25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-6944 1387 43 0,'15'-45'21'0,"17"-3"-19"0,-25 35 37 16,4 1-37-16,0 2 1 16,0 4 1-16,-4 2 0 15,0 11-5-15,-3 3 0 0,-4 5 4 16,-4 1 0-16,-3 10-1 15,0-7 0-15,3 1-1 16,0-5 1-16,1-2-1 16,6-6 1-16,5 3-2 15,2-7 1-15,2 0-1 16,2 0 1-16,4 3-1 16,-4 0 0-16,0 4 0 15,-2 3 0-15,-6 3 2 16,-2 3 1-16,-4 4 1 15,-7-1 0-15,-4 1 0 16,-3-1 0-16,0-6 0 16,-4 0 0-16,3 0-9 15,4 0 1-15,7 9-12 16,8-12 1-16</inkml:trace>
  <inkml:trace contextRef="#ctx0" brushRef="#br0" timeOffset="-499.95">-7228 1518 37 0,'0'16'18'0,"7"16"-16"15,-4-22 29-15,1 3-29 0,0-3 0 16,3-4 0-16,0 0 0 16,0 0-3-16,4-2 1 15,0-4 1-15,0-7 1 16,0-2-1-16,-1-7 0 15,-2-4 0-15,-1 2 0 16,-4-2-1-16,1 1 1 16,0 6-1-16,-1 4 1 15,-3 9-1-15,4 3 1 16,-4 7-1-16,0 5 1 16,3 8-1-16,1 2 1 0,0 11-1 15,3 6 1-15,-4 9-1 16,1-6 1-16,0 9-1 15,-1-3 0-15,-3 4 0 16,0 5 1-16,0-5-1 16,0-11 0-16,0 4 0 15,-3-6 1-15,-1-9-1 16,-7 2 1-16,0 0-1 16,-3-26 1-16,0-15-1 15,-1-1 1-15,1 7-2 16,3-6 0-16,0-10-3 15,4-6 1-15,0-4-5 16,3-6 1-16,0 0-8 16,12-3 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0:40.78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-9222 1970 18 0,'0'3'9'0,"0"-16"-1"0,0 13 10 0,-3-3-16 15,3 0 0-15,-4 6 1 16,4 0 1-16,-8-9-5 16,5-1 1-16,-8 7 3 15,4 0 0-15,-8 0 0 16,5 0 0-16,-8 10-1 15,4-3 0-15,-12-1 0 16,4 1 0-16,-2 5 0 16,6-2 0-16,-4 9-1 15,8-3 0-15,-1 0 0 16,4-3 1-16,4 12-1 16,0-5 0-16,7 5-1 15,0-5 1-15,10-1-1 16,-2-4 1-16,14-1-1 0,-4-5 0 15,14-2-2-15,-7-1 0 16,4-6-4-16,-7 0 1 16,2-9-7-16,-2-1 0 15</inkml:trace>
  <inkml:trace contextRef="#ctx0" brushRef="#br0" timeOffset="656.31">-9139 2079 15 0,'-8'0'7'0,"5"12"1"0,3-8 3 15,0 2-9-15,0 1 1 16,0-1 1-16,0-2 0 15,0 2-4-15,3 3 0 16,5 1 4-16,2 3 0 16,16 0-1-1,2-7 0-15,2-3 0 16,2-9 0-16,-7-4-2 16,0 4 1-16,-3-7-1 15,-4-3 0-15,-8 0-1 16,-6-7 0-16,-4 5 0 15,-4 1 1-15,-6-2-1 16,-4 6 0-16,-4 4 0 16,-4 2 0-16,0 1-1 15,0 6 1-15,-2 9-3 16,6 1 0-16,3 0-5 16,4 2 0-16,4 1-1 15,7 0 0-15</inkml:trace>
  <inkml:trace contextRef="#ctx0" brushRef="#br0" timeOffset="1281.27">-8840 2079 31 0,'-7'29'15'0,"-4"-13"-15"0,11-16 29 0,0 3-29 16,0-3 1-16,0-6 0 15,3-4 0-15,1-3-1 16,3-6 0-16,0 0 0 15,1-1 1-15,2-2-1 16,1-1 0-16,4-2 0 16,-1 6 1-16,4 9-1 15,-4-9 1-15,1 16-1 16,-4 0 1-16,-1 6-1 16,1 7 1-16,-4-1-1 15,-3 10 0-15,0 1 1 16,-4 2 0-16,3-3 0 15,-3-6 1-15,0-1-1 16,0-8 1-16,0-4-1 0,7-10 1 16,1-6-1-1,-1-3 0-15,-1 0-1 0,1-7 1 16,0 4-2-16,4-1 1 16,0 10 0-16,0-2 0 15,0 5 0-15,0 7 0 16,-4 13 0-16,0-1 1 15,0 4 0-15,-3 6 1 16,-1 3-1-16,-3 1 1 16,0-1 0-16,0-3 0 15,0 1-3-15,0-11 1 0,0-3-4 16,0-2 0-16,4-14-8 16,-4 10 0-16,11-9-2 15,-4-1 1-15</inkml:trace>
  <inkml:trace contextRef="#ctx0" brushRef="#br0" timeOffset="1828.21">-8427 1874 26 0,'4'10'13'0,"3"-23"-9"15,-4 19 23-15,1 4-24 16,0 6 0-16,-1 10 2 16,-3 2 1-16,0 7-7 15,-3-2 0-15,-1 5 5 0,0 7 1 16,1 0-3-16,-1-4 1 16,1-6-2-16,-1-9 0 15,4-1-2-15,-4-15 0 16,4-7-3-16,0-9 1 15,0-7-2-15,0-9 1 16,0-4 0-16,4 1 1 16,0-10 0-16,-1-4 1 15,1-3 1-15,3-3 0 16,0 10 1-16,4-6 1 16,0 2 0-16,0 7 0 0,-1 10 0 15,1 5 1-15,4 5 0 16,-1 3 0-16,0 12 0 15,1 3 0-15,0 6 0 16,-5 5 0-16,1 8 0 16,-4-2 0-16,-7 2 0 15,-4 4 1-15,1 0 0 16,-4-3 0-16,-4-4-1 16,0-6 0-16,-3-3-2 15,3-4 0-15,0-6-4 16,0-6 1-16,4-9-6 15,0-8 0-15,0 1-5 16,7-6 1-16</inkml:trace>
  <inkml:trace contextRef="#ctx0" brushRef="#br0" timeOffset="2172.09">-8211 1925 29 0,'11'10'14'0,"0"9"-8"0,-4-16 21 16,0 4-26-16,4-1 1 15,-4 4 2-15,4-7 0 16,-4-3-4-16,1 0 0 0,2 0 3 16,-2-10 1-16,-2 1-1 15,-2-8 0-15,0 5-1 16,-4-14 1-16,0 10-2 15,-4-3 1-15,0 3-1 16,1 3 0-16,-8 1-2 16,-3 5 1-16,-4 14-1 15,0-1 1-15,-4 13-3 16,4-9 1-16,8 3-2 16,-2-7 0-16,9 10-5 15,3-10 0-15,0 1-4 16,11-11 0-16</inkml:trace>
  <inkml:trace contextRef="#ctx0" brushRef="#br0" timeOffset="2515.84">-8071 1854 24 0,'12'14'12'0,"-2"14"-4"0,-6-21 17 16,0 2-23-16,-1 4 1 15,0 3 2-15,1 0 0 16,0-13-6-16,0 7 0 15,-1-7 4-15,-3-3 0 16,3-9-1-16,1-14 0 16,4 1-2-16,-5-7 1 15,4 3-1-15,4 1 1 16,0 2 0-16,-1 1 1 16,2 3 0-16,-2 9 0 0,1 7 1 15,0 6 0-15,-1 7-1 16,2 3 0-16,-2 9 0 15,-2 1 0-15,-2-2-1 16,2-1 0-16,-4-1-2 16,-1-6 1-16,0-3-5 15,1-7 1-15,0-6-5 16,0-14 1-16,-1-1-7 16,0-5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4-06T18:21:30.786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  <inkml:context xml:id="ctx1">
      <inkml:inkSource xml:id="inkSrc26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1" timeString="2015-04-06T18:20:09.772"/>
    </inkml:context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-6007-1800 23 0,'18'8'11'0,"11"19"-11"0,-18-14 19 15,3-1-19-15,4 1 1 16,1 3-8-16,2-9 0 16,0-5 4-16,-3 5 0 15</inkml:trace>
  <inkml:trace contextRef="#ctx0" brushRef="#br0" timeOffset="-953.14">-9468-3251 22 0,'22'29'11'0,"6"-4"-8"15,-24-18 19-15,7 5-20 16,0-8 0-16,3-10 1 16,4 2 0-16,0-2-5 15,7 3 1-15,-3 12 1 16,3-18 1-16,-3 2-9 16,3 4 1-16,-3 9-2 15,-1-2 1-15</inkml:trace>
  <inkml:trace contextRef="#ctx0" brushRef="#br0" timeOffset="-718.75">-8665-2931 17 0,'36'6'8'0,"11"17"-1"0,-33-13 12 16,4 2-19-16,7 1 0 16,4-3 0-16,4 3 1 0,-1-1-2 15,1-5 1-15,-5 2-5 16,-6 1 1-16,0 2-3 16,3-5 1-16</inkml:trace>
  <inkml:trace contextRef="#ctx0" brushRef="#br0" timeOffset="-484.32">-7740-2496 22 0,'26'17'11'0,"6"5"-14"15,-20-16 21-15,6-3-19 16,-8 1 1-16,16-1-1 16,-5 7 0-16,4-4-3 15,-3 1 0-15,0-5-2 16,-1 5 0-16</inkml:trace>
  <inkml:trace contextRef="#ctx0" brushRef="#br0" timeOffset="-328.08">-7148-2294 22 0,'18'29'11'0,"18"-29"-13"0,-22 6 22 15,0 4-20-15,8-3 0 0,0 2-1 16,3 0 1-16,0-5-6 16,-3 2 1-16,-1 1-1 15,5-4 0-15</inkml:trace>
  <inkml:trace contextRef="#ctx0" brushRef="#br0" timeOffset="-171.83">-6583-2080 16 0,'11'10'8'0,"14"32"-6"16,-14-42 14-16,3 3-15 16,1-6 0-16,3 3-1 15,3 0 1-15,1 3-3 16,-1 0 0-16,1 0-3 15,0 1 0-15</inkml:trace>
  <inkml:trace contextRef="#ctx0" brushRef="#br0" timeOffset="125.05">-5466-1522 28 0,'10'32'14'0,"12"-22"-19"16,-12-4 26-16,6 0-22 16,4 0 0-16,6-2-13 15,2-4 0-15</inkml:trace>
  <inkml:trace contextRef="#ctx0" brushRef="#br0" timeOffset="-1125.02">-10120-3485 17 0,'28'23'8'0,"24"-27"-6"16,-34 17 9-16,-4 0-12 0,4 3 1 15,0-4 0-15,0-2 0 16,4-7-5-16,-2 4 1 16</inkml:trace>
  <inkml:trace contextRef="#ctx0" brushRef="#br0" timeOffset="12848.32">-2552-1199 16 0,'0'-6'8'0,"0"12"-2"15,0-6 8-15,3 3-13 16,-3 1 0-16,0 2 1 15,0 0 1-15,4 7-3 16,-4 3 0-16,3 3 2 16,-3 4 1-16,0 2-1 15,0 11 1-15,-3-4-1 16,-1-4 1-16,1-2-1 16,-1 3 1-16,0 0-1 15,1-1 0-15,-1-2-1 16,1-4 0-16,3-2-2 15,0-4 0-15,0-7-2 16,0-2 0-16,0-4-7 0,0-3 0 16</inkml:trace>
  <inkml:trace contextRef="#ctx0" brushRef="#br0" timeOffset="13504.64">-2549-1020 19 0,'-3'-12'9'0,"6"-24"0"16,1 24 8-16,3-4-15 15,4-7 0-15,0-2 1 16,3 2 1-16,0 1-5 16,5 2 0-16,-1 7 2 15,-4 5 1-15,0 1-1 16,1 4 0-16,-4 9-1 16,-4 4 1-16,-4 9 0 15,-3 0 0-15,-3 3 0 16,-1-2 0-16,1 2 0 15,-1 1 1-15,0-8-1 0,4-5 1 16,0 0-1-16,4-7 0 16,3 0-1-16,0-3 1 15,1 0-1-15,-1 0 0 16,4 0 0-16,-1 0 0 16,5 10 0-16,-1 0 0 15,1-2 0-15,-5 12 0 16,-2 0-1-16,-1 2 1 15,-7 4 0-15,0 2 0 16,0 4 0-16,-4 0 0 0,1 0 0 16,-5 3 1-16,-2 7-1 15,-5-7 0-15,-3-3 0 16,0-3 1-16,-3-6 0 16,-5-7 0-16,1-7 0 15,0-6 0-15,0-13-1 16,-1-5 1-16,8-5-1 15,0-5 1-15,11-1-1 16,0 1 0-16,7 5-2 16,4-2 0-16,3 6-8 15,7 3 1-15,4 3-2 16,0 4 0-16</inkml:trace>
  <inkml:trace contextRef="#ctx0" brushRef="#br0" timeOffset="14114">-2127-924 23 0,'0'-3'11'0,"-11"19"-8"16,11-12 17-16,0-1-18 15,0 3 1-15,0 0 1 16,0 4 1-16,0 0-6 15,0 3 1-15,3 0 3 16,1 2 1-16,0 1-2 16,-1 1 1-16,1 1-1 15,-1-1 1-15,1 5-1 16,3-9 0-16,0-3-1 16,4-1 1-16,0-2-1 15,3-5 0-15,4 2 0 16,0-8 1-16,4-2-1 15,-4-3 0-15,-4-1 0 16,1-6 1-16,-4-6-1 16,-1-1 1-16,-2 1-1 0,-1 6 0 15,-4-4-1-15,-3 1 1 16,-3-3-1-16,-8-4 0 16,-3 4 0-16,-4 6 0 15,0 0-1-15,-4 9 1 16,0 4-1-16,4 3 1 15,0 7-2-15,-3 2 0 16,6 4-3-16,1 0 1 16,7 3-9-16,0 3 1 0,7 0-1 15,3 1 1-15</inkml:trace>
  <inkml:trace contextRef="#ctx0" brushRef="#br0" timeOffset="21255.21">-1976-853 13 0,'7'0'6'0,"11"-13"2"16,-14 10 7-16,10-4-15 0,-3 1 1 16,10-19-5-16,-3 2 0 15,15-37 0-15,-8 14 1 16</inkml:trace>
  <inkml:trace contextRef="#ctx0" brushRef="#br0" timeOffset="14926.66">-1811-982 20 0,'0'-12'10'0,"0"24"-6"0,0-12 15 15,0 0-17-15,0 0 0 16,0 4 3-16,0 2 0 0,0 1-6 16,0-1 1-16,0 4 4 15,0 3 0-15,0-1-1 16,0-5 1-16,0 3-2 16,0 3 0-16,-3 2 0 15,3 5 1-15,-4 2-2 16,4 0 1-16,0 1-1 15,0-4 0-15,0 6 1 16,4-9 0-16,-1 4-1 16,5-4 1-16,-1 0-1 15,4-6 1-15,-1-7-1 16,1-3 0-16,7 0-1 16,0-7 0-16,0 1 0 15,4-4 0-15,-4 0-1 16,-4 1 0-16,4-10-1 0,-3 6 1 15,3-16-1-15,-4 10 1 16,-3-3-1 0,-4 2 0-16,4-8 1 0,-4 5 0 15,0-2 0-15,-3 5 0 16,-4 1 0-16,0 3 1 16,0 3-1-16,0 4 1 15,-4 3 0-15,4 2 0 16,0 4 0-16,0 0 0 15,-7 10 0-15,4-4 1 16,-1 13 0-16,0-2 0 16,1 1 0-16,-1-1 1 0,4 8-1 15,0-6 1-15,0 4-1 16,0-4 1-16,4 0-3 16,-1-6 0-16,1 0-6 15,0-3 1-15,3-1-7 16,-4 0 1-16</inkml:trace>
  <inkml:trace contextRef="#ctx0" brushRef="#br0" timeOffset="15301.67">-1411-942 26 0,'-7'22'13'0,"3"-6"-3"0,4-13 16 15,0 4-24-15,0-1 1 16,-3 13 1-16,3-3 1 16,-4 13-6-16,4-7 0 15,-3 4 3-15,3-7 1 16,-4 6-2-16,4-5 1 0,0-10-4 16,0-4 1-16,0-6-7 15,0 0 0-15,7-6-4 16,-3-1 0-16</inkml:trace>
  <inkml:trace contextRef="#ctx0" brushRef="#br0" timeOffset="15661.05">-1404-907 29 0,'-3'-23'14'0,"3"17"-10"15,0 6 22-15,3-10-25 16,1 4 1-16,7-1 0 15,-4 1 0-15,4-1-3 16,0 1 0-16,3 0 2 16,-3 2 0-16,4 8-1 0,-5-4 0 15,4 6 0-15,-2 0 0 16,-2 4 0-16,1-3 0 16,0 6 0-16,-1-4 1 15,2 0-1-15,-2 1 0 16,-2 3 0-16,-2-4 0 15,-2 11 1-15,0-4 0 16,-4 9 0-16,0-5 0 16,0 2 0-16,0-6 0 15,-4 0-1-15,0 0 1 0,1-7-5 16,0 1 1-16,-1-6-7 16,0-1 1-16,4 3-2 15,0 1 0-15</inkml:trace>
  <inkml:trace contextRef="#ctx0" brushRef="#br0" timeOffset="16254.8">-1080-888 26 0,'0'0'13'0,"8"-4"-11"0,-8 4 24 16,0 4-24-16,0-1 0 16,0 3 1-16,0 1 0 15,0 6-3-15,0-4 0 0,0 10 4 16,0-3 0-16,7 3-1 16,-4-3 1-16,9 7-1 15,-6-1 0-15,10-5-1 16,-6-5 1-16,4-2-2 15,0-4 1-15,4-3-2 16,-2 1 1-16,4-11 0 16,-2 4 0-16,0-13 0 15,-2 3 0-15,2-13 0 16,-4 4 0-16,-4 0-1 16,-2 3 1-16,-4 2-2 15,-2 5 1-15,-12-7 0 16,2 2 0-16,-10 5-1 15,4-1 1-15,-4 7-2 16,4-1 1-16,-8 4-3 16,4 0 1-16,-4 3-5 15,8 0 1-15,4 6-7 0,-2 1 1 16</inkml:trace>
  <inkml:trace contextRef="#ctx0" brushRef="#br0" timeOffset="16629.88">-852-1253 33 0,'0'0'16'0,"4"16"-13"15,-4-13 24-15,0 13-25 16,0-3 1-16,2 10 1 16,-2-5 1-16,0 18-5 15,0-7 1-15,-2 19 4 16,-2-13 1-16,0 6-2 16,0-8 1-16,0 11-2 15,2-9 1-15,-2 7-3 16,4-7 1-16,0-6-4 15,0 0 1-15,0-13-4 16,0-4 0-16,4-8-6 16,-4-1 1-16,6-6-6 15,-6 3 1-15</inkml:trace>
  <inkml:trace contextRef="#ctx0" brushRef="#br0" timeOffset="17036.23">-784-844 26 0,'-4'16'13'0,"0"7"-4"0,4-20 18 0,0 10-24 16,0-4 0-16,4 11 2 15,0-4 1-15,6 6-7 16,-2-6 1-16,6 7 4 16,-2-7 1-16,6-10-2 15,-4 1 1-15,4-1-2 16,-4 0 1-16,0-18-2 16,1-1 0-16,-4-7 0 15,-1-2 0-15,2-4-1 16,-9-5 0-16,-3 8 0 15,0-3 1-15,-3 4-1 16,-5 3 0-16,-2 3-1 16,-5 6 1-16,-3 4-1 15,0 9 1-15,-3 0-3 16,3-3 1-16,3 3-6 16,4 4 1-16,1-1-7 0,2 4 0 15</inkml:trace>
  <inkml:trace contextRef="#ctx0" brushRef="#br0" timeOffset="17254.98">-618-844 36 0,'7'16'18'0,"11"14"-14"0,-11-21 26 0,1 4-29 15,-2 3 1-15,6 3 0 16,-2 0 0-16,-2 1-3 16,-2-5 1-16,-2-5-2 15,0 0 1-15,0-7-11 16,-1 0 1-16</inkml:trace>
  <inkml:trace contextRef="#ctx0" brushRef="#br0" timeOffset="17754.99">-427-850 27 0,'-7'-19'13'0,"7"16"-6"16,3-4 23-16,1 1-27 16,-1-3 0-16,1-1 1 15,0-3 1-15,3 0-6 16,0 3 1-16,4-2 3 15,0 5 1-15,-1 4-2 16,5 3 0-16,-1 0-2 16,-3 3 1-16,0 1-4 15,0 5 0-15,-1 1-10 16,-2-1 0-16</inkml:trace>
  <inkml:trace contextRef="#ctx0" brushRef="#br0" timeOffset="17551.86">-442-763 36 0,'-10'38'18'0,"17"17"-14"0,-7-46 23 16,3 7-27-16,1 3 1 15,0-3 0-15,-1-3 1 16,1-7-3-16,-1-2 0 16,1-1-1-16,-4-3 0 15,4-7-8-15,-1-6 1 0,1-2-2 16,-1-5 0-16</inkml:trace>
  <inkml:trace contextRef="#ctx0" brushRef="#br0" timeOffset="18176.92">-168-1042 42 0,'-7'-3'21'0,"3"12"-29"16,4-9 38-16,0 0-34 0,0 0 0 15,4-2-17-15,3 2 1 16</inkml:trace>
  <inkml:trace contextRef="#ctx0" brushRef="#br0" timeOffset="18005.04">-204-888 34 0,'-4'22'17'0,"1"39"-11"0,3-42 20 0,0 4-26 16,0 2 1-16,0 4-1 16,0-7 0-16,0-2-6 15,0-7 0-15,3-7-4 16,5-3 0-16</inkml:trace>
  <inkml:trace contextRef="#ctx0" brushRef="#br0" timeOffset="18926.87">-85-773 30 0,'4'16'15'0,"10"0"-11"16,-10-13 19-16,6 0-22 16,1 0 0-16,4 1 1 15,-1-4 0-15,4 0-2 16,4-4 0-16,-8 1 1 16,0-3 1-16,1-7-1 15,-1 1 0-15,-3-5 0 16,0 2 0-16,-8-2-1 0,8 4 0 15,-11 4 0-15,7 0 0 16,-7 2 0-16,0-3 1 16,0 4-1-16,-7-1 0 15,4 1 1-15,-5 0 1 16,1 6-1-16,-4 3 1 16,1-3 0-16,-1 3 0 15,0 0 0-15,0 4 1 16,0 2-1-16,4 4 1 0,4 3-1 15,-8 0 1-15,7 4-1 16,1-2 1-16,-1 8-1 16,4 3 0-16,0-6 0 15,4-1 1-15,3 4-2 16,7-4 1-16,1 0-1 16,-1-3 0-16,4-2-1 15,-4-5 0-15,1 1-3 16,-1-10 0-16,1 0-8 15,-1-6 1-15,0-3-6 16,8-10 0-16</inkml:trace>
  <inkml:trace contextRef="#ctx0" brushRef="#br0" timeOffset="19301.93">437-920 34 0,'-7'-16'17'0,"-11"6"-14"0,11 10 23 15,7-3-24-15,-11 3 0 16,7 3 2-16,-3 3 0 16,-4 4-4-16,0 0 0 15,4-1 3-15,-4-2 1 16,8-1-1-16,-1 0 0 0,4 1-1 15,0 2 0-15,4 1-1 16,-1 3 1-16,8 0-2 16,0 3 1-16,0 0-2 15,3 0 1-15,1 3 0 16,3 0 0-16,-4 3-1 16,0-2 1-16,1 2-1 15,-4-2 1-15,-1 2 0 16,-2-3 0-16,-1-3 0 15,-4 0 0-15,-3-3 1 16,0 0 0-16,-3-7 0 16,3-3 0-16,-7-3 1 15,-8 0 0-15,-3-3 0 16,-3 0 1-16,-1-3-1 16,4 2 0-16,0-2-6 15,4-1 0-15,6 7-12 16,1-13 0-16</inkml:trace>
  <inkml:trace contextRef="#ctx0" brushRef="#br0" timeOffset="-5797.02">-2909-1215 16 0,'0'13'8'0,"3"22"-9"0,1-32 17 16,0 4-15-16,3-4 0 15,8 4-2-15,3 2 1 16,0 1-5-16,-4-4 0 15</inkml:trace>
  <inkml:trace contextRef="#ctx1" brushRef="#br1">-4829-3155 0,'0'0'16,"0"0"0,0 0-1,0 0 1,0 0 0,0 0-1,-7 0 1,0 0-1,3 0 1,-3 0 0,-4 0-1,11 0 1</inkml:trace>
  <inkml:trace contextRef="#ctx0" brushRef="#br0" timeOffset="-6703.45">-3504-2089 13 0,'0'3'6'0,"0"-3"-2"0,0 0 7 0,0 0-10 16,4 4 1-16,0 2 1 15,0 0 1-15,-1 7-5 16,0-6 0-16,1 2 3 16,0 4 0-16,3 0-1 15,0 0 1-15,1-3-1 16,-2-2 0-16,2 2-6 16,2 3 0-16,2-6-2 15,-2-1 1-15</inkml:trace>
  <inkml:trace contextRef="#ctx0" brushRef="#br0" timeOffset="-6484.58">-3388-1871 20 0,'-8'10'10'0,"8"5"-7"0,0-11 18 15,4-2-21-15,4 2 0 16,-2 2 1-16,2 4 0 16,-1-3-1-16,8 2 1 15,-5-3-5-15,2-2 0 0,2-4-3 16,-8 0 1-16</inkml:trace>
  <inkml:trace contextRef="#ctx0" brushRef="#br0" timeOffset="-6297.03">-3240-1656 16 0,'-4'18'8'0,"8"-5"-6"16,-4-13 9-16,6-6-11 15,-2 6 1-15,0 0-10 16,0 0 1-16,2 3 7 15,6-3 1-15</inkml:trace>
  <inkml:trace contextRef="#ctx0" brushRef="#br0" timeOffset="-6125.21">-3164-1564 15 0,'-4'10'7'0,"0"-4"-4"0,4-3 14 16,4 0-18-16,-4 1 1 15,4 2 0-15,-2-2 1 16,2-1-4-16,4 0 1 16,-2 0-3-16,2 0 0 15</inkml:trace>
  <inkml:trace contextRef="#ctx0" brushRef="#br0" timeOffset="-6015.83">-3096-1426 12 0,'0'16'6'0,"6"6"-6"16,2-18 8-16,0-1-14 16,-2 0 0-16</inkml:trace>
  <inkml:trace contextRef="#ctx0" brushRef="#br0" timeOffset="281.3">-4811-1356 35 0,'36'45'17'0,"18"-39"-28"0,-36-6 30 16,4 0-34-16,0 0 0 16</inkml:trace>
  <inkml:trace contextRef="#ctx0" brushRef="#br0" timeOffset="453.15">-4001-1343 19 0,'47'3'9'0,"33"-12"-12"0,-62 9 18 0,3-4-15 16,4 4 0-16,8 0 0 15,-1 0 0-15,4 4-2 16,4-4 1-16,-1 0-4 15,1 0 1-15</inkml:trace>
  <inkml:trace contextRef="#ctx0" brushRef="#br0" timeOffset="609.43">-2984-1272 39 0,'21'22'19'0,"8"-2"-27"16,-19-14 41-16,5-4-34 15,3 5 1-15,11-1-10 16,-1 4 1-16,2 3 3 16,2-3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7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de-DE" dirty="0" err="1"/>
              <a:t>Microservices</a:t>
            </a:r>
            <a:r>
              <a:rPr lang="de-DE" dirty="0"/>
              <a:t> ist ein (neuer) Architektur Style </a:t>
            </a:r>
            <a:r>
              <a:rPr lang="de-DE" u="sng" dirty="0"/>
              <a:t>eine Anwendung</a:t>
            </a:r>
            <a:r>
              <a:rPr lang="de-DE" dirty="0"/>
              <a:t> als Gruppe von kleinen  (</a:t>
            </a:r>
            <a:r>
              <a:rPr lang="de-DE" dirty="0" err="1"/>
              <a:t>micro</a:t>
            </a:r>
            <a:r>
              <a:rPr lang="de-DE" dirty="0"/>
              <a:t>), voneinander in Entwicklung und </a:t>
            </a:r>
            <a:r>
              <a:rPr lang="de-DE" dirty="0" err="1"/>
              <a:t>Deployment</a:t>
            </a:r>
            <a:r>
              <a:rPr lang="de-DE" dirty="0"/>
              <a:t> isolierten, Services zu entwickeln</a:t>
            </a:r>
            <a:r>
              <a:rPr lang="de-DE" sz="1400" i="1" dirty="0"/>
              <a:t>.“</a:t>
            </a:r>
            <a:endParaRPr lang="de-DE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01954-0C9C-4572-8076-B108CCA438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5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Tresentation</a:t>
            </a:r>
            <a:r>
              <a:rPr lang="en-US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/>
              <a:t>presenterMail@daenet.eu</a:t>
            </a:r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Presenter role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02.05.2020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02.05.2020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5"/>
            <a:ext cx="109728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60"/>
            <a:ext cx="2844800" cy="365123"/>
          </a:xfrm>
          <a:prstGeom prst="rect">
            <a:avLst/>
          </a:prstGeom>
        </p:spPr>
        <p:txBody>
          <a:bodyPr/>
          <a:lstStyle/>
          <a:p>
            <a:fld id="{07AD179B-A691-46B4-9789-AE58F71D9AD9}" type="datetimeFigureOut">
              <a:rPr lang="de-DE" smtClean="0"/>
              <a:pPr/>
              <a:t>02.05.2020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60"/>
            <a:ext cx="3860800" cy="36512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60"/>
            <a:ext cx="2844800" cy="365123"/>
          </a:xfrm>
          <a:prstGeom prst="rect">
            <a:avLst/>
          </a:prstGeom>
        </p:spPr>
        <p:txBody>
          <a:bodyPr/>
          <a:lstStyle/>
          <a:p>
            <a:fld id="{A1632D32-6FC0-4A27-A85D-C615F3BA601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994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/>
              <a:t>Click to edit presenter role</a:t>
            </a:r>
            <a:endParaRPr lang="en-GB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/>
              <a:t>Click to edit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20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9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7794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8455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5491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4393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5876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4179017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0343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911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249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31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618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5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829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2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14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539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03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1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9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e.wikipedia.org/wiki/SOAP" TargetMode="External"/><Relationship Id="rId2" Type="http://schemas.openxmlformats.org/officeDocument/2006/relationships/hyperlink" Target="https://msdn.microsoft.com/en-us/library/ms731758(v=vs.110).aspx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de.wikipedia.org/wiki/WC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roject.com/Articles/97204/Implementing-a-Basic-Hello-World-WCF-Service" TargetMode="External"/><Relationship Id="rId2" Type="http://schemas.openxmlformats.org/officeDocument/2006/relationships/hyperlink" Target="https://docs.microsoft.com/en-us/aspnet/core/tutorials/first-web-api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en.wikipedia.org/wiki/Representational_state_transfe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customXml" Target="../ink/ink6.xml"/><Relationship Id="rId18" Type="http://schemas.openxmlformats.org/officeDocument/2006/relationships/image" Target="../media/image31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8.emf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27.emf"/><Relationship Id="rId19" Type="http://schemas.openxmlformats.org/officeDocument/2006/relationships/customXml" Target="../ink/ink9.xml"/><Relationship Id="rId4" Type="http://schemas.openxmlformats.org/officeDocument/2006/relationships/image" Target="../media/image24.emf"/><Relationship Id="rId9" Type="http://schemas.openxmlformats.org/officeDocument/2006/relationships/customXml" Target="../ink/ink4.xml"/><Relationship Id="rId14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customXml" Target="../ink/ink1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33.tiff"/><Relationship Id="rId7" Type="http://schemas.openxmlformats.org/officeDocument/2006/relationships/image" Target="../media/image39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13.xml"/><Relationship Id="rId5" Type="http://schemas.openxmlformats.org/officeDocument/2006/relationships/image" Target="../media/image38.emf"/><Relationship Id="rId4" Type="http://schemas.openxmlformats.org/officeDocument/2006/relationships/customXml" Target="../ink/ink12.xml"/><Relationship Id="rId9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33.tiff"/><Relationship Id="rId7" Type="http://schemas.openxmlformats.org/officeDocument/2006/relationships/image" Target="../media/image4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17.xml"/><Relationship Id="rId5" Type="http://schemas.openxmlformats.org/officeDocument/2006/relationships/image" Target="../media/image42.emf"/><Relationship Id="rId4" Type="http://schemas.openxmlformats.org/officeDocument/2006/relationships/customXml" Target="../ink/ink16.xml"/><Relationship Id="rId9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articles/microservices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essage_passing" TargetMode="External"/><Relationship Id="rId2" Type="http://schemas.openxmlformats.org/officeDocument/2006/relationships/hyperlink" Target="http://en.wikipedia.org/wiki/Computer_network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://en.wikipedia.org/wiki/Distributed_computing#cite_note-Coulouris-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cs typeface="Segoe UI Semilight"/>
              </a:rPr>
              <a:t>Distributed Systems</a:t>
            </a:r>
            <a:endParaRPr lang="de-DE" sz="4000" dirty="0">
              <a:cs typeface="Segoe UI Semi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FFE9A7-63AE-4EF9-BA42-15402B8AEA02}"/>
              </a:ext>
            </a:extLst>
          </p:cNvPr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sz="18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8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https://developers.de/author/ddobric </a:t>
            </a:r>
            <a:br>
              <a:rPr lang="en-US" sz="18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sz="18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8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E9C9D7-782F-42FE-A153-4D3205A1D970}"/>
              </a:ext>
            </a:extLst>
          </p:cNvPr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Monday</a:t>
            </a:r>
          </a:p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15.00-16.30</a:t>
            </a:r>
          </a:p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16.45-17.30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1A5643-8270-44C3-A0CD-C38A5B5FE41D}"/>
              </a:ext>
            </a:extLst>
          </p:cNvPr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daenet Lead Software Architect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 &amp;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Most Valuable Professional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F1C4E-D259-4931-BBE0-2A4BA3282203}"/>
              </a:ext>
            </a:extLst>
          </p:cNvPr>
          <p:cNvSpPr txBox="1"/>
          <p:nvPr/>
        </p:nvSpPr>
        <p:spPr>
          <a:xfrm>
            <a:off x="2266220" y="383256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Blog: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04768-0479-4E1B-B25B-0840BB0FECE6}"/>
              </a:ext>
            </a:extLst>
          </p:cNvPr>
          <p:cNvSpPr txBox="1"/>
          <p:nvPr/>
        </p:nvSpPr>
        <p:spPr>
          <a:xfrm>
            <a:off x="2266220" y="4402238"/>
            <a:ext cx="30549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Twitter:</a:t>
            </a:r>
          </a:p>
          <a:p>
            <a:r>
              <a:rPr lang="en-US" sz="12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https://twitter.com/ddobric</a:t>
            </a:r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Trivial Distributed System </a:t>
            </a:r>
            <a:br>
              <a:rPr lang="en-US"/>
            </a:br>
            <a:endParaRPr lang="en-US" sz="1500"/>
          </a:p>
        </p:txBody>
      </p:sp>
      <p:sp>
        <p:nvSpPr>
          <p:cNvPr id="5" name="Rectangle 4"/>
          <p:cNvSpPr/>
          <p:nvPr/>
        </p:nvSpPr>
        <p:spPr>
          <a:xfrm>
            <a:off x="6744072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chemeClr val="bg1"/>
                </a:solidFill>
              </a:rPr>
              <a:t>WebServer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97778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HTML/JavaScript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501935" y="3429000"/>
            <a:ext cx="1239416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ular Callout 10"/>
          <p:cNvSpPr/>
          <p:nvPr/>
        </p:nvSpPr>
        <p:spPr>
          <a:xfrm>
            <a:off x="4961875" y="2175941"/>
            <a:ext cx="2643572" cy="388764"/>
          </a:xfrm>
          <a:prstGeom prst="wedgeRectCallout">
            <a:avLst>
              <a:gd name="adj1" fmla="val -12679"/>
              <a:gd name="adj2" fmla="val 27318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Interaction:Request</a:t>
            </a:r>
            <a:r>
              <a:rPr lang="en-US" sz="1200">
                <a:solidFill>
                  <a:srgbClr val="002060"/>
                </a:solidFill>
              </a:rPr>
              <a:t>/Response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01935" y="3591018"/>
            <a:ext cx="1239416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sm" len="lg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ular Callout 9"/>
          <p:cNvSpPr/>
          <p:nvPr/>
        </p:nvSpPr>
        <p:spPr>
          <a:xfrm>
            <a:off x="4804339" y="4563126"/>
            <a:ext cx="2643572" cy="388764"/>
          </a:xfrm>
          <a:prstGeom prst="wedgeRectCallout">
            <a:avLst>
              <a:gd name="adj1" fmla="val 28087"/>
              <a:gd name="adj2" fmla="val -23586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Style:REST</a:t>
            </a:r>
            <a:endParaRPr lang="en-US" sz="1200">
              <a:solidFill>
                <a:srgbClr val="002060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804341" y="4039333"/>
            <a:ext cx="1561691" cy="388764"/>
          </a:xfrm>
          <a:prstGeom prst="wedgeRectCallout">
            <a:avLst>
              <a:gd name="adj1" fmla="val 43529"/>
              <a:gd name="adj2" fmla="val -18512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Security:Transport</a:t>
            </a:r>
            <a:endParaRPr lang="en-US" sz="12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67383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Trivial Distributed System </a:t>
            </a:r>
            <a:br>
              <a:rPr lang="en-US"/>
            </a:br>
            <a:endParaRPr lang="en-US" sz="1500"/>
          </a:p>
        </p:txBody>
      </p:sp>
      <p:sp>
        <p:nvSpPr>
          <p:cNvPr id="5" name="Rectangle 4"/>
          <p:cNvSpPr/>
          <p:nvPr/>
        </p:nvSpPr>
        <p:spPr>
          <a:xfrm>
            <a:off x="6744072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chemeClr val="bg1"/>
                </a:solidFill>
              </a:rPr>
              <a:t>WebServer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97778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HTML/JavaScript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501935" y="3429000"/>
            <a:ext cx="1239416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ular Callout 10"/>
          <p:cNvSpPr/>
          <p:nvPr/>
        </p:nvSpPr>
        <p:spPr>
          <a:xfrm>
            <a:off x="4961875" y="2175941"/>
            <a:ext cx="2643572" cy="388764"/>
          </a:xfrm>
          <a:prstGeom prst="wedgeRectCallout">
            <a:avLst>
              <a:gd name="adj1" fmla="val -12679"/>
              <a:gd name="adj2" fmla="val 27318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Interaction:Request</a:t>
            </a:r>
            <a:r>
              <a:rPr lang="en-US" sz="1200">
                <a:solidFill>
                  <a:srgbClr val="002060"/>
                </a:solidFill>
              </a:rPr>
              <a:t>/Response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01935" y="3591018"/>
            <a:ext cx="1239416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sm" len="lg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ular Callout 9"/>
          <p:cNvSpPr/>
          <p:nvPr/>
        </p:nvSpPr>
        <p:spPr>
          <a:xfrm>
            <a:off x="4804339" y="4563126"/>
            <a:ext cx="2643572" cy="388764"/>
          </a:xfrm>
          <a:prstGeom prst="wedgeRectCallout">
            <a:avLst>
              <a:gd name="adj1" fmla="val 28087"/>
              <a:gd name="adj2" fmla="val -23586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Prot:http</a:t>
            </a:r>
            <a:r>
              <a:rPr lang="en-US" sz="1200">
                <a:solidFill>
                  <a:srgbClr val="002060"/>
                </a:solidFill>
              </a:rPr>
              <a:t>/https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4804341" y="4039333"/>
            <a:ext cx="1561691" cy="388764"/>
          </a:xfrm>
          <a:prstGeom prst="wedgeRectCallout">
            <a:avLst>
              <a:gd name="adj1" fmla="val 43529"/>
              <a:gd name="adj2" fmla="val -18512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rgbClr val="002060"/>
                </a:solidFill>
              </a:rPr>
              <a:t>Security:Transport</a:t>
            </a:r>
            <a:endParaRPr lang="en-US" sz="1200">
              <a:solidFill>
                <a:srgbClr val="002060"/>
              </a:solidFill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3354095" y="5265393"/>
            <a:ext cx="998162" cy="684055"/>
          </a:xfrm>
          <a:prstGeom prst="wedgeRectCallout">
            <a:avLst>
              <a:gd name="adj1" fmla="val 57488"/>
              <a:gd name="adj2" fmla="val -241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CLIENT</a:t>
            </a:r>
            <a:endParaRPr lang="de-DE" sz="1800"/>
          </a:p>
        </p:txBody>
      </p:sp>
      <p:sp>
        <p:nvSpPr>
          <p:cNvPr id="13" name="Rectangular Callout 12"/>
          <p:cNvSpPr/>
          <p:nvPr/>
        </p:nvSpPr>
        <p:spPr>
          <a:xfrm>
            <a:off x="6947069" y="5265393"/>
            <a:ext cx="1201159" cy="684055"/>
          </a:xfrm>
          <a:prstGeom prst="wedgeRectCallout">
            <a:avLst>
              <a:gd name="adj1" fmla="val 11334"/>
              <a:gd name="adj2" fmla="val -254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SERVER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74269283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59696" y="3429000"/>
            <a:ext cx="5112568" cy="266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258" y="472024"/>
            <a:ext cx="7886700" cy="652721"/>
          </a:xfrm>
        </p:spPr>
        <p:txBody>
          <a:bodyPr/>
          <a:lstStyle/>
          <a:p>
            <a:r>
              <a:rPr lang="en-US"/>
              <a:t>Three-Tire Architecture</a:t>
            </a:r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4583832" y="1196752"/>
            <a:ext cx="2520280" cy="11521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FRONT END</a:t>
            </a:r>
            <a:endParaRPr lang="de-DE" sz="2800"/>
          </a:p>
        </p:txBody>
      </p:sp>
      <p:sp>
        <p:nvSpPr>
          <p:cNvPr id="5" name="Cloud Callout 4"/>
          <p:cNvSpPr/>
          <p:nvPr/>
        </p:nvSpPr>
        <p:spPr>
          <a:xfrm>
            <a:off x="5293279" y="2492896"/>
            <a:ext cx="1080120" cy="792088"/>
          </a:xfrm>
          <a:prstGeom prst="cloudCallout">
            <a:avLst>
              <a:gd name="adj1" fmla="val 3777"/>
              <a:gd name="adj2" fmla="val 10148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p:sp>
        <p:nvSpPr>
          <p:cNvPr id="6" name="Rectangle 5"/>
          <p:cNvSpPr/>
          <p:nvPr/>
        </p:nvSpPr>
        <p:spPr>
          <a:xfrm>
            <a:off x="4583832" y="3501008"/>
            <a:ext cx="2520280" cy="115212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MIDDLE WARE</a:t>
            </a:r>
            <a:endParaRPr lang="de-DE" sz="2800"/>
          </a:p>
        </p:txBody>
      </p:sp>
      <p:sp>
        <p:nvSpPr>
          <p:cNvPr id="8" name="Rectangular Callout 7"/>
          <p:cNvSpPr/>
          <p:nvPr/>
        </p:nvSpPr>
        <p:spPr>
          <a:xfrm>
            <a:off x="7752184" y="1198150"/>
            <a:ext cx="1440160" cy="1080120"/>
          </a:xfrm>
          <a:prstGeom prst="wedgeRectCallout">
            <a:avLst>
              <a:gd name="adj1" fmla="val -116257"/>
              <a:gd name="adj2" fmla="val 63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BROWSER</a:t>
            </a:r>
          </a:p>
          <a:p>
            <a:pPr algn="ctr"/>
            <a:r>
              <a:rPr lang="en-US" sz="1800"/>
              <a:t>RICH CLIENT</a:t>
            </a:r>
            <a:br>
              <a:rPr lang="en-US" sz="1800"/>
            </a:br>
            <a:r>
              <a:rPr lang="en-US" sz="1800"/>
              <a:t>…</a:t>
            </a:r>
          </a:p>
          <a:p>
            <a:pPr algn="ctr"/>
            <a:endParaRPr lang="de-DE" sz="1800"/>
          </a:p>
        </p:txBody>
      </p:sp>
      <p:sp>
        <p:nvSpPr>
          <p:cNvPr id="9" name="Rectangular Callout 8"/>
          <p:cNvSpPr/>
          <p:nvPr/>
        </p:nvSpPr>
        <p:spPr>
          <a:xfrm>
            <a:off x="1775520" y="2348880"/>
            <a:ext cx="1440160" cy="792088"/>
          </a:xfrm>
          <a:prstGeom prst="wedgeRectCallout">
            <a:avLst>
              <a:gd name="adj1" fmla="val 199731"/>
              <a:gd name="adj2" fmla="val 782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CLOUD</a:t>
            </a:r>
            <a:endParaRPr lang="de-DE" sz="1800"/>
          </a:p>
        </p:txBody>
      </p:sp>
      <p:sp>
        <p:nvSpPr>
          <p:cNvPr id="10" name="Right Arrow 9"/>
          <p:cNvSpPr/>
          <p:nvPr/>
        </p:nvSpPr>
        <p:spPr>
          <a:xfrm rot="5400000">
            <a:off x="5267907" y="2738580"/>
            <a:ext cx="1152130" cy="372726"/>
          </a:xfrm>
          <a:prstGeom prst="rightArrow">
            <a:avLst>
              <a:gd name="adj1" fmla="val 50000"/>
              <a:gd name="adj2" fmla="val 5092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p:sp>
        <p:nvSpPr>
          <p:cNvPr id="11" name="Rectangle 10"/>
          <p:cNvSpPr/>
          <p:nvPr/>
        </p:nvSpPr>
        <p:spPr>
          <a:xfrm>
            <a:off x="4583832" y="5229200"/>
            <a:ext cx="2520280" cy="7284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DATABASE</a:t>
            </a:r>
            <a:endParaRPr lang="de-DE" sz="2800"/>
          </a:p>
        </p:txBody>
      </p:sp>
      <p:sp>
        <p:nvSpPr>
          <p:cNvPr id="12" name="Right Arrow 11"/>
          <p:cNvSpPr/>
          <p:nvPr/>
        </p:nvSpPr>
        <p:spPr>
          <a:xfrm rot="5400000">
            <a:off x="5555940" y="4754804"/>
            <a:ext cx="576065" cy="372726"/>
          </a:xfrm>
          <a:prstGeom prst="rightArrow">
            <a:avLst>
              <a:gd name="adj1" fmla="val 50000"/>
              <a:gd name="adj2" fmla="val 5092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/>
          </a:p>
        </p:txBody>
      </p:sp>
      <p:sp>
        <p:nvSpPr>
          <p:cNvPr id="14" name="Rectangular Callout 13"/>
          <p:cNvSpPr/>
          <p:nvPr/>
        </p:nvSpPr>
        <p:spPr>
          <a:xfrm>
            <a:off x="1775520" y="3681028"/>
            <a:ext cx="1440160" cy="792088"/>
          </a:xfrm>
          <a:prstGeom prst="wedgeRectCallout">
            <a:avLst>
              <a:gd name="adj1" fmla="val 150265"/>
              <a:gd name="adj2" fmla="val 1184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SERVICES</a:t>
            </a:r>
            <a:endParaRPr lang="de-DE" sz="1800"/>
          </a:p>
        </p:txBody>
      </p:sp>
      <p:sp>
        <p:nvSpPr>
          <p:cNvPr id="15" name="Rectangular Callout 14"/>
          <p:cNvSpPr/>
          <p:nvPr/>
        </p:nvSpPr>
        <p:spPr>
          <a:xfrm>
            <a:off x="1775520" y="4941167"/>
            <a:ext cx="1440160" cy="792088"/>
          </a:xfrm>
          <a:prstGeom prst="wedgeRectCallout">
            <a:avLst>
              <a:gd name="adj1" fmla="val 148788"/>
              <a:gd name="adj2" fmla="val 131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DATA</a:t>
            </a:r>
            <a:endParaRPr lang="de-DE" sz="1800"/>
          </a:p>
        </p:txBody>
      </p:sp>
      <p:sp>
        <p:nvSpPr>
          <p:cNvPr id="16" name="TextBox 15"/>
          <p:cNvSpPr txBox="1"/>
          <p:nvPr/>
        </p:nvSpPr>
        <p:spPr>
          <a:xfrm>
            <a:off x="7104112" y="2744925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T1</a:t>
            </a:r>
            <a:endParaRPr lang="de-DE" sz="1800"/>
          </a:p>
        </p:txBody>
      </p:sp>
      <p:sp>
        <p:nvSpPr>
          <p:cNvPr id="17" name="TextBox 16"/>
          <p:cNvSpPr txBox="1"/>
          <p:nvPr/>
        </p:nvSpPr>
        <p:spPr>
          <a:xfrm>
            <a:off x="7133515" y="47641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T2</a:t>
            </a:r>
            <a:endParaRPr lang="de-DE" sz="1800"/>
          </a:p>
        </p:txBody>
      </p:sp>
      <p:sp>
        <p:nvSpPr>
          <p:cNvPr id="18" name="TextBox 17"/>
          <p:cNvSpPr txBox="1"/>
          <p:nvPr/>
        </p:nvSpPr>
        <p:spPr>
          <a:xfrm>
            <a:off x="7133515" y="573325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T3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63880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None-Trivial Connected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7122114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Thing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3179676" y="3104964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Thing</a:t>
            </a: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4583834" y="3447864"/>
            <a:ext cx="2538283" cy="0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ular Callout 10"/>
          <p:cNvSpPr/>
          <p:nvPr/>
        </p:nvSpPr>
        <p:spPr>
          <a:xfrm>
            <a:off x="4961875" y="2175941"/>
            <a:ext cx="2643572" cy="388764"/>
          </a:xfrm>
          <a:prstGeom prst="wedgeRectCallout">
            <a:avLst>
              <a:gd name="adj1" fmla="val -12679"/>
              <a:gd name="adj2" fmla="val 273186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</a:rPr>
              <a:t>Interaction Style?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83832" y="3591018"/>
            <a:ext cx="2538282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sm" len="lg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ular Callout 9"/>
          <p:cNvSpPr/>
          <p:nvPr/>
        </p:nvSpPr>
        <p:spPr>
          <a:xfrm>
            <a:off x="4804339" y="4563126"/>
            <a:ext cx="2643572" cy="388764"/>
          </a:xfrm>
          <a:prstGeom prst="wedgeRectCallout">
            <a:avLst>
              <a:gd name="adj1" fmla="val 28087"/>
              <a:gd name="adj2" fmla="val -23586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</a:rPr>
              <a:t>API Style ?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4813224" y="3952781"/>
            <a:ext cx="1066755" cy="388764"/>
          </a:xfrm>
          <a:prstGeom prst="wedgeRectCallout">
            <a:avLst>
              <a:gd name="adj1" fmla="val 60862"/>
              <a:gd name="adj2" fmla="val -123454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</a:rPr>
              <a:t>Security?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79676" y="1887247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Thing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773742" y="2475759"/>
            <a:ext cx="0" cy="700785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881756" y="2573049"/>
            <a:ext cx="1" cy="513055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83834" y="2175941"/>
            <a:ext cx="2538283" cy="1024922"/>
          </a:xfrm>
          <a:prstGeom prst="straightConnector1">
            <a:avLst/>
          </a:prstGeom>
          <a:ln w="34925">
            <a:solidFill>
              <a:schemeClr val="tx1"/>
            </a:solidFill>
            <a:headEnd type="none" w="sm" len="lg"/>
            <a:tailEnd type="triangl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583832" y="2319098"/>
            <a:ext cx="2538282" cy="1001893"/>
          </a:xfrm>
          <a:prstGeom prst="straightConnector1">
            <a:avLst/>
          </a:prstGeom>
          <a:ln w="34925">
            <a:solidFill>
              <a:schemeClr val="tx1"/>
            </a:solidFill>
            <a:headEnd type="triangle" w="sm" len="lg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86470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Peer to Peer (P2P)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524000" y="1492250"/>
            <a:ext cx="7886700" cy="4389438"/>
          </a:xfrm>
        </p:spPr>
        <p:txBody>
          <a:bodyPr/>
          <a:lstStyle/>
          <a:p>
            <a:r>
              <a:rPr lang="en-US"/>
              <a:t>When all participants play a role of Client and Server.</a:t>
            </a:r>
          </a:p>
          <a:p>
            <a:r>
              <a:rPr lang="en-US"/>
              <a:t>I.E.: Gaming, Chat Applications</a:t>
            </a:r>
          </a:p>
          <a:p>
            <a:r>
              <a:rPr lang="en-US"/>
              <a:t>Public IP required.</a:t>
            </a:r>
          </a:p>
          <a:p>
            <a:r>
              <a:rPr lang="en-US"/>
              <a:t>Connectivity Logic is distributed across participants</a:t>
            </a: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40" y="3687013"/>
            <a:ext cx="2781300" cy="287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26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1DBD41-FA92-4CFF-9513-F189CCC3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Styles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003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Client Service Interaction</a:t>
            </a:r>
            <a:br>
              <a:rPr lang="en-US"/>
            </a:br>
            <a:r>
              <a:rPr lang="en-US"/>
              <a:t>Request Response</a:t>
            </a:r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700809"/>
            <a:ext cx="48768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43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Client Service Interaction</a:t>
            </a:r>
            <a:br>
              <a:rPr lang="en-US"/>
            </a:br>
            <a:r>
              <a:rPr lang="en-US"/>
              <a:t>Request Acknowledge</a:t>
            </a: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437" y="1844825"/>
            <a:ext cx="63531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97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1DBD41-FA92-4CFF-9513-F189CCC3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 API Styles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8B15F1-FBCE-4BE2-AB1E-37001491A0B6}"/>
              </a:ext>
            </a:extLst>
          </p:cNvPr>
          <p:cNvSpPr/>
          <p:nvPr/>
        </p:nvSpPr>
        <p:spPr>
          <a:xfrm>
            <a:off x="3481298" y="3855935"/>
            <a:ext cx="1584176" cy="10801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RPC-Api-Style</a:t>
            </a:r>
            <a:endParaRPr lang="de-DE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566F1C-DBDE-4CE1-9D14-A636A16060B8}"/>
              </a:ext>
            </a:extLst>
          </p:cNvPr>
          <p:cNvSpPr/>
          <p:nvPr/>
        </p:nvSpPr>
        <p:spPr>
          <a:xfrm>
            <a:off x="5137482" y="3858599"/>
            <a:ext cx="1584176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itchFamily="34" charset="0"/>
                <a:ea typeface="Segoe UI" pitchFamily="34" charset="0"/>
                <a:cs typeface="Segoe UI" pitchFamily="34" charset="0"/>
              </a:rPr>
              <a:t>Resource-API-Style</a:t>
            </a:r>
            <a:endParaRPr lang="de-DE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1D72D4-5F7F-4644-953B-B3DD61BF3B37}"/>
              </a:ext>
            </a:extLst>
          </p:cNvPr>
          <p:cNvSpPr/>
          <p:nvPr/>
        </p:nvSpPr>
        <p:spPr>
          <a:xfrm>
            <a:off x="6793666" y="3850235"/>
            <a:ext cx="1584176" cy="10801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itchFamily="34" charset="0"/>
                <a:ea typeface="Segoe UI" pitchFamily="34" charset="0"/>
                <a:cs typeface="Segoe UI" pitchFamily="34" charset="0"/>
              </a:rPr>
              <a:t>Message-API-Style</a:t>
            </a:r>
            <a:endParaRPr lang="de-DE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API Style </a:t>
            </a:r>
            <a:br>
              <a:rPr lang="en-US" sz="2400"/>
            </a:br>
            <a:r>
              <a:rPr lang="en-US" sz="4000"/>
              <a:t>Remote Procedure Call  </a:t>
            </a:r>
            <a:br>
              <a:rPr lang="en-US"/>
            </a:b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5" y="2276873"/>
            <a:ext cx="58388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006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E81CCA-8C9D-49D9-B952-CF3B5941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DD145-8B3B-4B93-847C-AE16C1F9E8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3240118"/>
          </a:xfrm>
        </p:spPr>
        <p:txBody>
          <a:bodyPr/>
          <a:lstStyle/>
          <a:p>
            <a:r>
              <a:rPr lang="en-US" dirty="0"/>
              <a:t>The need for cloud</a:t>
            </a:r>
          </a:p>
          <a:p>
            <a:r>
              <a:rPr lang="en-US" dirty="0"/>
              <a:t>Distributed Systems</a:t>
            </a:r>
          </a:p>
          <a:p>
            <a:r>
              <a:rPr lang="en-US" dirty="0"/>
              <a:t>Web Service API styles</a:t>
            </a:r>
          </a:p>
          <a:p>
            <a:r>
              <a:rPr lang="en-US" dirty="0"/>
              <a:t>Interaction styles</a:t>
            </a:r>
          </a:p>
          <a:p>
            <a:r>
              <a:rPr lang="en-US" dirty="0"/>
              <a:t>Services and Microservices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8687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Exercise: Implement your SOAP Service with WCF</a:t>
            </a:r>
          </a:p>
        </p:txBody>
      </p:sp>
      <p:sp>
        <p:nvSpPr>
          <p:cNvPr id="3" name="Rectangle 2"/>
          <p:cNvSpPr/>
          <p:nvPr/>
        </p:nvSpPr>
        <p:spPr>
          <a:xfrm>
            <a:off x="2219383" y="4509120"/>
            <a:ext cx="8424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/>
              <a:t>Step by Step tutorial:</a:t>
            </a:r>
          </a:p>
          <a:p>
            <a:endParaRPr lang="en-US" sz="1800" u="sng">
              <a:hlinkClick r:id="rId2"/>
            </a:endParaRPr>
          </a:p>
          <a:p>
            <a:r>
              <a:rPr lang="en-US" sz="1800">
                <a:hlinkClick r:id="rId2"/>
              </a:rPr>
              <a:t>https://msdn.microsoft.com/en-us/library/ms731758(v=vs.110).aspx</a:t>
            </a:r>
            <a:endParaRPr lang="en-US" sz="1800"/>
          </a:p>
          <a:p>
            <a:br>
              <a:rPr lang="en-US" sz="1800"/>
            </a:b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135560" y="1576932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You will learn following:</a:t>
            </a:r>
            <a:br>
              <a:rPr lang="en-US" sz="2400"/>
            </a:br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Create RPC style </a:t>
            </a:r>
            <a:r>
              <a:rPr lang="en-US" sz="2400">
                <a:hlinkClick r:id="rId3"/>
              </a:rPr>
              <a:t>SOAP </a:t>
            </a:r>
            <a:r>
              <a:rPr lang="en-US" sz="2400"/>
              <a:t>Service with </a:t>
            </a:r>
            <a:r>
              <a:rPr lang="en-US" sz="2400">
                <a:hlinkClick r:id="rId4"/>
              </a:rPr>
              <a:t>WCF</a:t>
            </a:r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Create Solution in Visual Studio</a:t>
            </a:r>
          </a:p>
          <a:p>
            <a:pPr marL="342900" indent="-342900">
              <a:buFontTx/>
              <a:buChar char="-"/>
            </a:pPr>
            <a:r>
              <a:rPr lang="en-US" sz="2400"/>
              <a:t>Create Hello World Service</a:t>
            </a:r>
          </a:p>
          <a:p>
            <a:pPr marL="342900" indent="-342900">
              <a:buFontTx/>
              <a:buChar char="-"/>
            </a:pPr>
            <a:r>
              <a:rPr lang="en-US" sz="2400"/>
              <a:t>Create Consumer of the service</a:t>
            </a:r>
          </a:p>
          <a:p>
            <a:pPr marL="342900" indent="-342900">
              <a:buFontTx/>
              <a:buChar char="-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000851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API Style </a:t>
            </a:r>
            <a:br>
              <a:rPr lang="en-US" sz="2400"/>
            </a:br>
            <a:r>
              <a:rPr lang="en-US" sz="4000"/>
              <a:t>Resource</a:t>
            </a:r>
            <a:br>
              <a:rPr lang="en-US"/>
            </a:b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3" y="1772816"/>
            <a:ext cx="58197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6388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Exercise: Implement your REST Service</a:t>
            </a:r>
          </a:p>
        </p:txBody>
      </p:sp>
      <p:sp>
        <p:nvSpPr>
          <p:cNvPr id="3" name="Rectangle 2"/>
          <p:cNvSpPr/>
          <p:nvPr/>
        </p:nvSpPr>
        <p:spPr>
          <a:xfrm>
            <a:off x="2157251" y="4783218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 dirty="0"/>
              <a:t>Step by Step tutorial:</a:t>
            </a:r>
            <a:br>
              <a:rPr lang="en-US" sz="1800" u="sng" dirty="0"/>
            </a:br>
            <a:r>
              <a:rPr lang="en-US" sz="1800" u="sng" dirty="0">
                <a:hlinkClick r:id="rId2"/>
              </a:rPr>
              <a:t>https://docs.microsoft.com/en-us/aspnet/core/tutorials/first-web-api</a:t>
            </a:r>
            <a:endParaRPr lang="en-US" sz="1800" u="sng" dirty="0"/>
          </a:p>
          <a:p>
            <a:br>
              <a:rPr lang="en-US" sz="1800" dirty="0">
                <a:hlinkClick r:id="rId3"/>
              </a:rPr>
            </a:b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152650" y="2105561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You will learn following:</a:t>
            </a:r>
            <a:br>
              <a:rPr lang="en-US" sz="2400"/>
            </a:br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Create </a:t>
            </a:r>
            <a:r>
              <a:rPr lang="en-US" sz="2400">
                <a:hlinkClick r:id="rId4"/>
              </a:rPr>
              <a:t>REST </a:t>
            </a:r>
            <a:r>
              <a:rPr lang="en-US" sz="2400"/>
              <a:t>style Service with </a:t>
            </a:r>
            <a:r>
              <a:rPr lang="en-US" sz="2400" err="1"/>
              <a:t>WebApi</a:t>
            </a:r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/>
              <a:t>Create MVC 5 (</a:t>
            </a:r>
            <a:r>
              <a:rPr lang="en-US" sz="2400" err="1"/>
              <a:t>.net</a:t>
            </a:r>
            <a:r>
              <a:rPr lang="en-US" sz="2400"/>
              <a:t> core) Project with Visual Studio</a:t>
            </a:r>
          </a:p>
          <a:p>
            <a:pPr marL="342900" indent="-342900">
              <a:buFontTx/>
              <a:buChar char="-"/>
            </a:pPr>
            <a:r>
              <a:rPr lang="en-US" sz="2400"/>
              <a:t>Create </a:t>
            </a:r>
            <a:r>
              <a:rPr lang="en-US" sz="2400" err="1"/>
              <a:t>WebApi</a:t>
            </a:r>
            <a:r>
              <a:rPr lang="en-US" sz="2400"/>
              <a:t> Controller (your REST service)</a:t>
            </a:r>
          </a:p>
          <a:p>
            <a:pPr marL="342900" indent="-342900">
              <a:buFontTx/>
              <a:buChar char="-"/>
            </a:pPr>
            <a:r>
              <a:rPr lang="en-US" sz="2400"/>
              <a:t>Create Consumer with Java Script and jQuery</a:t>
            </a:r>
          </a:p>
          <a:p>
            <a:pPr marL="342900" indent="-342900">
              <a:buFontTx/>
              <a:buChar char="-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7427270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5" y="2276873"/>
            <a:ext cx="6353175" cy="340042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API Style </a:t>
            </a:r>
            <a:br>
              <a:rPr lang="en-US" sz="2400"/>
            </a:br>
            <a:r>
              <a:rPr lang="en-US" sz="4000"/>
              <a:t>Message</a:t>
            </a:r>
            <a:br>
              <a:rPr lang="en-US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039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D08DD-A753-4160-B544-D2D42AB2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Client-Service Interaction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70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Client Service Interaction</a:t>
            </a:r>
            <a:br>
              <a:rPr lang="en-US" dirty="0"/>
            </a:br>
            <a:r>
              <a:rPr lang="en-US" dirty="0"/>
              <a:t>Request Response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700809"/>
            <a:ext cx="48768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8811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Client Service Interaction</a:t>
            </a:r>
            <a:br>
              <a:rPr lang="en-US" dirty="0"/>
            </a:br>
            <a:r>
              <a:rPr lang="en-US" dirty="0"/>
              <a:t>Request Acknowledge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437" y="1844825"/>
            <a:ext cx="63531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119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D08DD-A753-4160-B544-D2D42AB2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Messages, Events and States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4196623" y="1633515"/>
            <a:ext cx="5389454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Messages, States and Events</a:t>
            </a:r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2033588" y="1633515"/>
            <a:ext cx="1207530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228" y="3207907"/>
            <a:ext cx="231008" cy="49591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5446971" y="2869465"/>
            <a:ext cx="1404156" cy="968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44098" y="4259115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148847" y="1962560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Service3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8847" y="3141859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148847" y="4281866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Service5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786770" y="3207658"/>
            <a:ext cx="2657328" cy="1414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899989" y="3305270"/>
            <a:ext cx="214418" cy="103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7850925" y="2716448"/>
            <a:ext cx="0" cy="36795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Connector 2"/>
          <p:cNvSpPr/>
          <p:nvPr/>
        </p:nvSpPr>
        <p:spPr>
          <a:xfrm>
            <a:off x="2144206" y="244068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10</a:t>
            </a:r>
            <a:endParaRPr lang="de-DE" sz="1800"/>
          </a:p>
        </p:txBody>
      </p:sp>
      <p:sp>
        <p:nvSpPr>
          <p:cNvPr id="24" name="Flowchart: Connector 23"/>
          <p:cNvSpPr/>
          <p:nvPr/>
        </p:nvSpPr>
        <p:spPr>
          <a:xfrm>
            <a:off x="6149660" y="1991352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21</a:t>
            </a:r>
            <a:endParaRPr lang="de-DE" sz="1800"/>
          </a:p>
        </p:txBody>
      </p:sp>
      <p:cxnSp>
        <p:nvCxnSpPr>
          <p:cNvPr id="25" name="Straight Arrow Connector 24"/>
          <p:cNvCxnSpPr>
            <a:stCxn id="47" idx="2"/>
            <a:endCxn id="48" idx="0"/>
          </p:cNvCxnSpPr>
          <p:nvPr/>
        </p:nvCxnSpPr>
        <p:spPr>
          <a:xfrm flipH="1">
            <a:off x="6146177" y="3838027"/>
            <a:ext cx="2873" cy="42108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211257" y="3824465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</a:t>
            </a:r>
            <a:r>
              <a:rPr lang="en-US" sz="1100"/>
              <a:t>1</a:t>
            </a:r>
            <a:endParaRPr lang="de-DE" sz="1800"/>
          </a:p>
        </p:txBody>
      </p:sp>
      <p:cxnSp>
        <p:nvCxnSpPr>
          <p:cNvPr id="31" name="Straight Arrow Connector 30"/>
          <p:cNvCxnSpPr>
            <a:endCxn id="51" idx="0"/>
          </p:cNvCxnSpPr>
          <p:nvPr/>
        </p:nvCxnSpPr>
        <p:spPr>
          <a:xfrm>
            <a:off x="6127521" y="3567976"/>
            <a:ext cx="1723405" cy="71389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Connector 33"/>
          <p:cNvSpPr/>
          <p:nvPr/>
        </p:nvSpPr>
        <p:spPr>
          <a:xfrm>
            <a:off x="6166569" y="501080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31</a:t>
            </a:r>
            <a:endParaRPr lang="de-DE" sz="1800"/>
          </a:p>
        </p:txBody>
      </p:sp>
      <p:sp>
        <p:nvSpPr>
          <p:cNvPr id="35" name="Flowchart: Connector 34"/>
          <p:cNvSpPr/>
          <p:nvPr/>
        </p:nvSpPr>
        <p:spPr>
          <a:xfrm>
            <a:off x="5204520" y="197695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20</a:t>
            </a:r>
            <a:endParaRPr lang="de-DE" sz="1800"/>
          </a:p>
        </p:txBody>
      </p:sp>
      <p:sp>
        <p:nvSpPr>
          <p:cNvPr id="36" name="Rounded Rectangle 35"/>
          <p:cNvSpPr/>
          <p:nvPr/>
        </p:nvSpPr>
        <p:spPr>
          <a:xfrm>
            <a:off x="5740068" y="1737590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</a:t>
            </a:r>
            <a:r>
              <a:rPr lang="en-US" sz="1100"/>
              <a:t>1</a:t>
            </a:r>
            <a:endParaRPr lang="de-DE" sz="1800"/>
          </a:p>
        </p:txBody>
      </p:sp>
      <p:sp>
        <p:nvSpPr>
          <p:cNvPr id="37" name="Rounded Rectangle 36"/>
          <p:cNvSpPr/>
          <p:nvPr/>
        </p:nvSpPr>
        <p:spPr>
          <a:xfrm>
            <a:off x="3407055" y="3141380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</a:t>
            </a:r>
            <a:r>
              <a:rPr lang="en-US" sz="1100"/>
              <a:t>1</a:t>
            </a:r>
            <a:endParaRPr lang="de-DE" sz="180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2828457" y="3618539"/>
            <a:ext cx="2578422" cy="219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414156" y="3465698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</a:t>
            </a:r>
            <a:r>
              <a:rPr lang="en-US" sz="1100"/>
              <a:t>2</a:t>
            </a:r>
            <a:endParaRPr lang="de-DE" sz="1800"/>
          </a:p>
        </p:txBody>
      </p:sp>
      <p:sp>
        <p:nvSpPr>
          <p:cNvPr id="44" name="Flowchart: Connector 43"/>
          <p:cNvSpPr/>
          <p:nvPr/>
        </p:nvSpPr>
        <p:spPr>
          <a:xfrm>
            <a:off x="2195356" y="382793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11</a:t>
            </a:r>
            <a:endParaRPr lang="de-DE" sz="1800"/>
          </a:p>
        </p:txBody>
      </p:sp>
      <p:sp>
        <p:nvSpPr>
          <p:cNvPr id="52" name="Flowchart: Connector 51"/>
          <p:cNvSpPr/>
          <p:nvPr/>
        </p:nvSpPr>
        <p:spPr>
          <a:xfrm>
            <a:off x="5380668" y="499979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30</a:t>
            </a:r>
            <a:endParaRPr lang="de-DE" sz="1800"/>
          </a:p>
        </p:txBody>
      </p:sp>
      <p:sp>
        <p:nvSpPr>
          <p:cNvPr id="54" name="Rounded Rectangle 53"/>
          <p:cNvSpPr/>
          <p:nvPr/>
        </p:nvSpPr>
        <p:spPr>
          <a:xfrm>
            <a:off x="5821032" y="5690389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</a:t>
            </a:r>
            <a:r>
              <a:rPr lang="en-US" sz="1100"/>
              <a:t>1</a:t>
            </a:r>
            <a:endParaRPr lang="de-DE" sz="1800"/>
          </a:p>
        </p:txBody>
      </p:sp>
      <p:sp>
        <p:nvSpPr>
          <p:cNvPr id="56" name="Flowchart: Connector 55"/>
          <p:cNvSpPr/>
          <p:nvPr/>
        </p:nvSpPr>
        <p:spPr>
          <a:xfrm>
            <a:off x="7913840" y="499979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41</a:t>
            </a:r>
            <a:endParaRPr lang="de-DE" sz="1800"/>
          </a:p>
        </p:txBody>
      </p:sp>
      <p:sp>
        <p:nvSpPr>
          <p:cNvPr id="57" name="Flowchart: Connector 56"/>
          <p:cNvSpPr/>
          <p:nvPr/>
        </p:nvSpPr>
        <p:spPr>
          <a:xfrm>
            <a:off x="7127939" y="4988785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S</a:t>
            </a:r>
            <a:r>
              <a:rPr lang="en-US" sz="1200"/>
              <a:t>40</a:t>
            </a:r>
            <a:endParaRPr lang="de-DE" sz="1800"/>
          </a:p>
        </p:txBody>
      </p:sp>
      <p:sp>
        <p:nvSpPr>
          <p:cNvPr id="58" name="Rounded Rectangle 57"/>
          <p:cNvSpPr/>
          <p:nvPr/>
        </p:nvSpPr>
        <p:spPr>
          <a:xfrm>
            <a:off x="7568303" y="5679378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</a:t>
            </a:r>
            <a:r>
              <a:rPr lang="en-US" sz="1100"/>
              <a:t>1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40177865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Mathematical representation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1524000" y="1492251"/>
                <a:ext cx="7886700" cy="5696239"/>
              </a:xfrm>
            </p:spPr>
            <p:txBody>
              <a:bodyPr/>
              <a:lstStyle/>
              <a:p>
                <a:r>
                  <a:rPr lang="en-US" sz="2400" dirty="0"/>
                  <a:t>‘</a:t>
                </a:r>
                <a:r>
                  <a:rPr lang="en-US" sz="2400" i="1" dirty="0"/>
                  <a:t>S</a:t>
                </a:r>
                <a:r>
                  <a:rPr lang="en-US" sz="2400" dirty="0"/>
                  <a:t>’ is a set of all states of a single service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3,..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𝑠𝑁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;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sz="2400" dirty="0"/>
                  <a:t>Message is a function, which transfers state of a single </a:t>
                </a:r>
                <a:r>
                  <a:rPr lang="en-US" sz="2400" dirty="0" err="1"/>
                  <a:t>statefull</a:t>
                </a:r>
                <a:r>
                  <a:rPr lang="en-US" sz="2400" dirty="0"/>
                  <a:t> service</a:t>
                </a:r>
              </a:p>
              <a:p>
                <a:pPr marL="0" indent="0">
                  <a:buNone/>
                </a:pPr>
                <a:r>
                  <a:rPr lang="en-US" i="1" dirty="0"/>
                  <a:t>                              m</a:t>
                </a:r>
                <a:r>
                  <a:rPr lang="en-US" dirty="0"/>
                  <a:t>: </a:t>
                </a:r>
                <a:r>
                  <a:rPr lang="en-US" i="1" dirty="0"/>
                  <a:t>S    </a:t>
                </a:r>
                <a:r>
                  <a:rPr lang="en-US" i="1" dirty="0" err="1"/>
                  <a:t>S</a:t>
                </a:r>
                <a:br>
                  <a:rPr lang="en-US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Event is a function which causes transfer of the state of one or more </a:t>
                </a:r>
                <a:r>
                  <a:rPr lang="en-US" dirty="0" err="1"/>
                  <a:t>statefull</a:t>
                </a:r>
                <a:r>
                  <a:rPr lang="en-US" dirty="0"/>
                  <a:t> services.</a:t>
                </a:r>
              </a:p>
              <a:p>
                <a:pPr marL="0" indent="0">
                  <a:buNone/>
                </a:pPr>
                <a:r>
                  <a:rPr lang="en-US" i="1" dirty="0"/>
                  <a:t>                             e</a:t>
                </a:r>
                <a:r>
                  <a:rPr lang="en-US" dirty="0"/>
                  <a:t>: </a:t>
                </a:r>
                <a:r>
                  <a:rPr lang="en-US" i="1" dirty="0"/>
                  <a:t>S   </a:t>
                </a:r>
                <a:r>
                  <a:rPr lang="en-US" i="1" dirty="0" err="1"/>
                  <a:t>S</a:t>
                </a: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br>
                  <a:rPr lang="en-US" i="1" dirty="0"/>
                </a:b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1524000" y="1492251"/>
                <a:ext cx="7886700" cy="56962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5091920" y="3659289"/>
            <a:ext cx="2512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684172" y="5541081"/>
            <a:ext cx="2512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6046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err="1"/>
              <a:t>Moore's</a:t>
            </a:r>
            <a:r>
              <a:rPr lang="de-DE" sz="4000"/>
              <a:t> Law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524000" y="1492250"/>
            <a:ext cx="7886700" cy="4389438"/>
          </a:xfrm>
        </p:spPr>
        <p:txBody>
          <a:bodyPr/>
          <a:lstStyle/>
          <a:p>
            <a:r>
              <a:rPr lang="en-US" sz="2400"/>
              <a:t>Trend for number of transistors on integrated circuit.</a:t>
            </a:r>
          </a:p>
          <a:p>
            <a:r>
              <a:rPr lang="en-US" sz="2400"/>
              <a:t>It doubles approximately every two years. </a:t>
            </a:r>
          </a:p>
          <a:p>
            <a:r>
              <a:rPr lang="en-US" sz="2400"/>
              <a:t>Strongly linked to: </a:t>
            </a:r>
          </a:p>
          <a:p>
            <a:pPr lvl="1"/>
            <a:r>
              <a:rPr lang="en-US" sz="2400"/>
              <a:t>processing speed, </a:t>
            </a:r>
          </a:p>
          <a:p>
            <a:pPr lvl="1"/>
            <a:r>
              <a:rPr lang="en-US" sz="2400"/>
              <a:t>memory capacity, </a:t>
            </a:r>
          </a:p>
          <a:p>
            <a:pPr lvl="1"/>
            <a:r>
              <a:rPr lang="en-US" sz="2400"/>
              <a:t>and even the number and size of pixels in digital cameras.</a:t>
            </a:r>
          </a:p>
          <a:p>
            <a:r>
              <a:rPr lang="en-US" sz="2400"/>
              <a:t>Impact on nearly every segment of the world economy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91637451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4196623" y="1633515"/>
            <a:ext cx="5389454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Messages, States and Events</a:t>
            </a:r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2033588" y="1633515"/>
            <a:ext cx="1207530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228" y="3207907"/>
            <a:ext cx="231008" cy="49591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5446971" y="2869465"/>
            <a:ext cx="1404156" cy="968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Service1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44098" y="4259115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Service2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148847" y="1962560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Service3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48847" y="3141859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Service4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148847" y="4281866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Service5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786770" y="3207658"/>
            <a:ext cx="2657328" cy="1414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899989" y="3305270"/>
            <a:ext cx="214418" cy="103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7850925" y="2716448"/>
            <a:ext cx="0" cy="36795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Connector 2"/>
          <p:cNvSpPr/>
          <p:nvPr/>
        </p:nvSpPr>
        <p:spPr>
          <a:xfrm>
            <a:off x="2144206" y="244068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10</a:t>
            </a:r>
            <a:endParaRPr lang="de-DE" dirty="0"/>
          </a:p>
        </p:txBody>
      </p:sp>
      <p:sp>
        <p:nvSpPr>
          <p:cNvPr id="24" name="Flowchart: Connector 23"/>
          <p:cNvSpPr/>
          <p:nvPr/>
        </p:nvSpPr>
        <p:spPr>
          <a:xfrm>
            <a:off x="6149660" y="1991352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21</a:t>
            </a:r>
            <a:endParaRPr lang="de-DE" dirty="0"/>
          </a:p>
        </p:txBody>
      </p:sp>
      <p:cxnSp>
        <p:nvCxnSpPr>
          <p:cNvPr id="25" name="Straight Arrow Connector 24"/>
          <p:cNvCxnSpPr>
            <a:stCxn id="47" idx="2"/>
            <a:endCxn id="48" idx="0"/>
          </p:cNvCxnSpPr>
          <p:nvPr/>
        </p:nvCxnSpPr>
        <p:spPr>
          <a:xfrm flipH="1">
            <a:off x="6146177" y="3838027"/>
            <a:ext cx="2873" cy="42108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211257" y="3824465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  <a:r>
              <a:rPr lang="en-US" sz="1100" dirty="0"/>
              <a:t>1</a:t>
            </a:r>
            <a:endParaRPr lang="de-DE" dirty="0"/>
          </a:p>
        </p:txBody>
      </p:sp>
      <p:cxnSp>
        <p:nvCxnSpPr>
          <p:cNvPr id="31" name="Straight Arrow Connector 30"/>
          <p:cNvCxnSpPr>
            <a:endCxn id="51" idx="0"/>
          </p:cNvCxnSpPr>
          <p:nvPr/>
        </p:nvCxnSpPr>
        <p:spPr>
          <a:xfrm>
            <a:off x="6127521" y="3567976"/>
            <a:ext cx="1723405" cy="71389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Connector 33"/>
          <p:cNvSpPr/>
          <p:nvPr/>
        </p:nvSpPr>
        <p:spPr>
          <a:xfrm>
            <a:off x="6166569" y="501080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31</a:t>
            </a:r>
            <a:endParaRPr lang="de-DE" dirty="0"/>
          </a:p>
        </p:txBody>
      </p:sp>
      <p:sp>
        <p:nvSpPr>
          <p:cNvPr id="35" name="Flowchart: Connector 34"/>
          <p:cNvSpPr/>
          <p:nvPr/>
        </p:nvSpPr>
        <p:spPr>
          <a:xfrm>
            <a:off x="5204520" y="197695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20</a:t>
            </a:r>
            <a:endParaRPr lang="de-DE" dirty="0"/>
          </a:p>
        </p:txBody>
      </p:sp>
      <p:sp>
        <p:nvSpPr>
          <p:cNvPr id="36" name="Rounded Rectangle 35"/>
          <p:cNvSpPr/>
          <p:nvPr/>
        </p:nvSpPr>
        <p:spPr>
          <a:xfrm>
            <a:off x="5740068" y="1737590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</a:t>
            </a:r>
            <a:r>
              <a:rPr lang="en-US" sz="1100" dirty="0"/>
              <a:t>1</a:t>
            </a:r>
            <a:endParaRPr lang="de-DE" dirty="0"/>
          </a:p>
        </p:txBody>
      </p:sp>
      <p:sp>
        <p:nvSpPr>
          <p:cNvPr id="37" name="Rounded Rectangle 36"/>
          <p:cNvSpPr/>
          <p:nvPr/>
        </p:nvSpPr>
        <p:spPr>
          <a:xfrm>
            <a:off x="3407055" y="3141380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</a:t>
            </a:r>
            <a:r>
              <a:rPr lang="en-US" sz="1100" dirty="0"/>
              <a:t>1</a:t>
            </a:r>
            <a:endParaRPr lang="de-DE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2828457" y="3618539"/>
            <a:ext cx="2578422" cy="219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414156" y="3465698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</a:t>
            </a:r>
            <a:r>
              <a:rPr lang="en-US" sz="1100" dirty="0"/>
              <a:t>2</a:t>
            </a:r>
            <a:endParaRPr lang="de-DE" dirty="0"/>
          </a:p>
        </p:txBody>
      </p:sp>
      <p:sp>
        <p:nvSpPr>
          <p:cNvPr id="44" name="Flowchart: Connector 43"/>
          <p:cNvSpPr/>
          <p:nvPr/>
        </p:nvSpPr>
        <p:spPr>
          <a:xfrm>
            <a:off x="2195356" y="3827937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11</a:t>
            </a:r>
            <a:endParaRPr lang="de-DE" dirty="0"/>
          </a:p>
        </p:txBody>
      </p:sp>
      <p:sp>
        <p:nvSpPr>
          <p:cNvPr id="52" name="Flowchart: Connector 51"/>
          <p:cNvSpPr/>
          <p:nvPr/>
        </p:nvSpPr>
        <p:spPr>
          <a:xfrm>
            <a:off x="5380668" y="499979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30</a:t>
            </a:r>
            <a:endParaRPr lang="de-DE" dirty="0"/>
          </a:p>
        </p:txBody>
      </p:sp>
      <p:sp>
        <p:nvSpPr>
          <p:cNvPr id="54" name="Rounded Rectangle 53"/>
          <p:cNvSpPr/>
          <p:nvPr/>
        </p:nvSpPr>
        <p:spPr>
          <a:xfrm>
            <a:off x="5821032" y="5690389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  <a:r>
              <a:rPr lang="en-US" sz="1100" dirty="0"/>
              <a:t>1</a:t>
            </a:r>
            <a:endParaRPr lang="de-DE" dirty="0"/>
          </a:p>
        </p:txBody>
      </p:sp>
      <p:sp>
        <p:nvSpPr>
          <p:cNvPr id="56" name="Flowchart: Connector 55"/>
          <p:cNvSpPr/>
          <p:nvPr/>
        </p:nvSpPr>
        <p:spPr>
          <a:xfrm>
            <a:off x="7913840" y="4999796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41</a:t>
            </a:r>
            <a:endParaRPr lang="de-DE" dirty="0"/>
          </a:p>
        </p:txBody>
      </p:sp>
      <p:sp>
        <p:nvSpPr>
          <p:cNvPr id="57" name="Flowchart: Connector 56"/>
          <p:cNvSpPr/>
          <p:nvPr/>
        </p:nvSpPr>
        <p:spPr>
          <a:xfrm>
            <a:off x="7127939" y="4988785"/>
            <a:ext cx="718800" cy="657009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sz="1200" dirty="0"/>
              <a:t>40</a:t>
            </a:r>
            <a:endParaRPr lang="de-DE" dirty="0"/>
          </a:p>
        </p:txBody>
      </p:sp>
      <p:sp>
        <p:nvSpPr>
          <p:cNvPr id="58" name="Rounded Rectangle 57"/>
          <p:cNvSpPr/>
          <p:nvPr/>
        </p:nvSpPr>
        <p:spPr>
          <a:xfrm>
            <a:off x="7568303" y="5679378"/>
            <a:ext cx="629424" cy="252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  <a:r>
              <a:rPr lang="en-US" sz="1100" dirty="0"/>
              <a:t>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28799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representation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1524000" y="1492251"/>
                <a:ext cx="7886700" cy="5696239"/>
              </a:xfrm>
            </p:spPr>
            <p:txBody>
              <a:bodyPr/>
              <a:lstStyle/>
              <a:p>
                <a:r>
                  <a:rPr lang="en-US" sz="2400" dirty="0"/>
                  <a:t>‘</a:t>
                </a:r>
                <a:r>
                  <a:rPr lang="en-US" sz="2400" i="1" dirty="0"/>
                  <a:t>S</a:t>
                </a:r>
                <a:r>
                  <a:rPr lang="en-US" sz="2400" dirty="0"/>
                  <a:t>’ is a set of all states of a single service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3,..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𝑠𝑁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;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sz="2400" dirty="0"/>
                  <a:t>Message is a function, which transfers state of a single </a:t>
                </a:r>
                <a:r>
                  <a:rPr lang="en-US" sz="2400" dirty="0" err="1"/>
                  <a:t>statefull</a:t>
                </a:r>
                <a:r>
                  <a:rPr lang="en-US" sz="2400" dirty="0"/>
                  <a:t> service</a:t>
                </a:r>
              </a:p>
              <a:p>
                <a:pPr marL="0" indent="0">
                  <a:buNone/>
                </a:pPr>
                <a:r>
                  <a:rPr lang="en-US" i="1" dirty="0"/>
                  <a:t>                             m</a:t>
                </a:r>
                <a:r>
                  <a:rPr lang="en-US" dirty="0"/>
                  <a:t>: </a:t>
                </a:r>
                <a:r>
                  <a:rPr lang="en-US" i="1" dirty="0"/>
                  <a:t>S    </a:t>
                </a:r>
                <a:r>
                  <a:rPr lang="en-US" i="1" dirty="0" err="1"/>
                  <a:t>S</a:t>
                </a:r>
                <a:br>
                  <a:rPr lang="en-US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Event is a function which causes transfer of the state of one or more </a:t>
                </a:r>
                <a:r>
                  <a:rPr lang="en-US" dirty="0" err="1"/>
                  <a:t>statefull</a:t>
                </a:r>
                <a:r>
                  <a:rPr lang="en-US" dirty="0"/>
                  <a:t> services.</a:t>
                </a:r>
              </a:p>
              <a:p>
                <a:pPr marL="0" indent="0">
                  <a:buNone/>
                </a:pPr>
                <a:r>
                  <a:rPr lang="en-US" i="1" dirty="0"/>
                  <a:t>                             e</a:t>
                </a:r>
                <a:r>
                  <a:rPr lang="en-US" dirty="0"/>
                  <a:t>: </a:t>
                </a:r>
                <a:r>
                  <a:rPr lang="en-US" i="1" dirty="0"/>
                  <a:t>S   </a:t>
                </a:r>
                <a:r>
                  <a:rPr lang="en-US" i="1" dirty="0" err="1"/>
                  <a:t>S</a:t>
                </a: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:br>
                  <a:rPr lang="en-US" i="1" dirty="0"/>
                </a:b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1524000" y="1492251"/>
                <a:ext cx="7886700" cy="56962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5001867" y="3617144"/>
            <a:ext cx="2512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684172" y="5541081"/>
            <a:ext cx="2512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38390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7D08DD-A753-4160-B544-D2D42AB2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and Microservices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759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Styles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524000" y="1492250"/>
            <a:ext cx="7886700" cy="4389438"/>
          </a:xfrm>
        </p:spPr>
        <p:txBody>
          <a:bodyPr/>
          <a:lstStyle/>
          <a:p>
            <a:r>
              <a:rPr lang="en-US"/>
              <a:t>Client/Server</a:t>
            </a:r>
          </a:p>
          <a:p>
            <a:r>
              <a:rPr lang="en-US"/>
              <a:t>Peer-To-Peer </a:t>
            </a:r>
          </a:p>
          <a:p>
            <a:r>
              <a:rPr lang="en-US"/>
              <a:t>Three-tier, N-tier </a:t>
            </a:r>
          </a:p>
          <a:p>
            <a:r>
              <a:rPr lang="en-US" err="1"/>
              <a:t>Microservices</a:t>
            </a:r>
            <a:endParaRPr lang="en-US"/>
          </a:p>
          <a:p>
            <a:r>
              <a:rPr lang="en-US"/>
              <a:t>. . 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2993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Oriented Architecture</a:t>
            </a:r>
            <a:endParaRPr lang="en-US" sz="21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814222" y="1395755"/>
            <a:ext cx="8675252" cy="1957459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“</a:t>
            </a:r>
            <a:r>
              <a:rPr lang="en-US" sz="2800" dirty="0"/>
              <a:t>Service orientation is a means </a:t>
            </a:r>
            <a:br>
              <a:rPr lang="en-US" sz="2800" dirty="0"/>
            </a:br>
            <a:r>
              <a:rPr lang="en-US" sz="2800" dirty="0"/>
              <a:t>for integrating across </a:t>
            </a:r>
            <a:r>
              <a:rPr lang="en-US" sz="2800" u="sng" dirty="0"/>
              <a:t>diverse systems</a:t>
            </a:r>
            <a:r>
              <a:rPr lang="en-US" sz="2400" dirty="0"/>
              <a:t>”</a:t>
            </a:r>
            <a:endParaRPr lang="de-DE" sz="24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056039" y="3752815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System 1</a:t>
            </a:r>
          </a:p>
        </p:txBody>
      </p:sp>
      <p:sp>
        <p:nvSpPr>
          <p:cNvPr id="5" name="Rectangle 4"/>
          <p:cNvSpPr/>
          <p:nvPr/>
        </p:nvSpPr>
        <p:spPr>
          <a:xfrm>
            <a:off x="6706069" y="3752814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System 2</a:t>
            </a:r>
          </a:p>
        </p:txBody>
      </p:sp>
      <p:sp>
        <p:nvSpPr>
          <p:cNvPr id="6" name="Rectangle 5"/>
          <p:cNvSpPr/>
          <p:nvPr/>
        </p:nvSpPr>
        <p:spPr>
          <a:xfrm>
            <a:off x="5455493" y="4691228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System 3</a:t>
            </a:r>
          </a:p>
        </p:txBody>
      </p:sp>
      <p:cxnSp>
        <p:nvCxnSpPr>
          <p:cNvPr id="8" name="Straight Arrow Connector 7"/>
          <p:cNvCxnSpPr>
            <a:stCxn id="4" idx="2"/>
            <a:endCxn id="6" idx="1"/>
          </p:cNvCxnSpPr>
          <p:nvPr/>
        </p:nvCxnSpPr>
        <p:spPr>
          <a:xfrm>
            <a:off x="4589046" y="4260901"/>
            <a:ext cx="866449" cy="6843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5" idx="2"/>
          </p:cNvCxnSpPr>
          <p:nvPr/>
        </p:nvCxnSpPr>
        <p:spPr>
          <a:xfrm flipV="1">
            <a:off x="6521503" y="4260898"/>
            <a:ext cx="717572" cy="6843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3631517" y="3338411"/>
              <a:ext cx="1928610" cy="1303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8916" y="3325811"/>
                <a:ext cx="1953451" cy="13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3017267" y="3356231"/>
              <a:ext cx="919620" cy="32805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4669" y="3343655"/>
                <a:ext cx="944455" cy="352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/>
              <p14:cNvContentPartPr/>
              <p14:nvPr/>
            </p14:nvContentPartPr>
            <p14:xfrm>
              <a:off x="6462197" y="3302231"/>
              <a:ext cx="1732050" cy="1351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49602" y="3289628"/>
                <a:ext cx="1756881" cy="1375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Ink 44"/>
              <p14:cNvContentPartPr/>
              <p14:nvPr/>
            </p14:nvContentPartPr>
            <p14:xfrm>
              <a:off x="5221547" y="4498601"/>
              <a:ext cx="1560600" cy="12042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08947" y="4486001"/>
                <a:ext cx="1585440" cy="12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5" name="Ink 104"/>
              <p14:cNvContentPartPr/>
              <p14:nvPr/>
            </p14:nvContentPartPr>
            <p14:xfrm>
              <a:off x="6883937" y="4957061"/>
              <a:ext cx="1133460" cy="24327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71335" y="4944466"/>
                <a:ext cx="1158304" cy="268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6" name="Ink 105"/>
              <p14:cNvContentPartPr/>
              <p14:nvPr/>
            </p14:nvContentPartPr>
            <p14:xfrm>
              <a:off x="7970417" y="3287921"/>
              <a:ext cx="1164780" cy="46737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57815" y="3275328"/>
                <a:ext cx="1189624" cy="492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3" name="Ink 112"/>
              <p14:cNvContentPartPr/>
              <p14:nvPr/>
            </p14:nvContentPartPr>
            <p14:xfrm>
              <a:off x="6379037" y="5271611"/>
              <a:ext cx="170370" cy="3645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66510" y="5259017"/>
                <a:ext cx="195066" cy="389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4" name="Ink 113"/>
              <p14:cNvContentPartPr/>
              <p14:nvPr/>
            </p14:nvContentPartPr>
            <p14:xfrm>
              <a:off x="5770457" y="5410121"/>
              <a:ext cx="592110" cy="19143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57859" y="5397527"/>
                <a:ext cx="616946" cy="216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9" name="Ink 128"/>
              <p14:cNvContentPartPr/>
              <p14:nvPr/>
            </p14:nvContentPartPr>
            <p14:xfrm>
              <a:off x="5597657" y="3993431"/>
              <a:ext cx="3825360" cy="105948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85057" y="3980827"/>
                <a:ext cx="3850200" cy="10843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59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687892" y="3873669"/>
            <a:ext cx="4225109" cy="21134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Microservices</a:t>
            </a:r>
            <a:r>
              <a:rPr lang="en-US" dirty="0"/>
              <a:t> Approach</a:t>
            </a:r>
            <a:endParaRPr lang="en-US" sz="21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068833" y="1441649"/>
            <a:ext cx="9045215" cy="132213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“</a:t>
            </a:r>
            <a:r>
              <a:rPr lang="de-DE" sz="2600" dirty="0"/>
              <a:t>Microservices </a:t>
            </a:r>
            <a:r>
              <a:rPr lang="de-DE" sz="2600" dirty="0" err="1"/>
              <a:t>is</a:t>
            </a:r>
            <a:r>
              <a:rPr lang="de-DE" sz="2600" dirty="0"/>
              <a:t> an Architektur Style to design </a:t>
            </a:r>
            <a:r>
              <a:rPr lang="de-DE" sz="2600" u="sng" dirty="0"/>
              <a:t>a </a:t>
            </a:r>
            <a:r>
              <a:rPr lang="de-DE" sz="2600" u="sng" dirty="0" err="1"/>
              <a:t>single</a:t>
            </a:r>
            <a:r>
              <a:rPr lang="de-DE" sz="2600" u="sng" dirty="0"/>
              <a:t> (</a:t>
            </a:r>
            <a:r>
              <a:rPr lang="de-DE" sz="2600" u="sng" dirty="0" err="1"/>
              <a:t>usually</a:t>
            </a:r>
            <a:r>
              <a:rPr lang="de-DE" sz="2600" u="sng" dirty="0"/>
              <a:t> </a:t>
            </a:r>
            <a:r>
              <a:rPr lang="de-DE" sz="2600" dirty="0" err="1"/>
              <a:t>complex</a:t>
            </a:r>
            <a:r>
              <a:rPr lang="de-DE" sz="2600" dirty="0"/>
              <a:t>) </a:t>
            </a:r>
            <a:r>
              <a:rPr lang="de-DE" sz="2600" dirty="0" err="1"/>
              <a:t>application</a:t>
            </a:r>
            <a:r>
              <a:rPr lang="de-DE" sz="2600" dirty="0"/>
              <a:t> </a:t>
            </a:r>
            <a:r>
              <a:rPr lang="de-DE" sz="2600" dirty="0" err="1"/>
              <a:t>as</a:t>
            </a:r>
            <a:r>
              <a:rPr lang="de-DE" sz="2600" dirty="0"/>
              <a:t> a  </a:t>
            </a:r>
            <a:r>
              <a:rPr lang="de-DE" sz="2600" dirty="0" err="1"/>
              <a:t>group</a:t>
            </a:r>
            <a:r>
              <a:rPr lang="de-DE" sz="2600" dirty="0"/>
              <a:t> of </a:t>
            </a:r>
            <a:r>
              <a:rPr lang="de-DE" sz="2600" dirty="0" err="1"/>
              <a:t>small</a:t>
            </a:r>
            <a:r>
              <a:rPr lang="de-DE" sz="2600" dirty="0"/>
              <a:t>  (</a:t>
            </a:r>
            <a:r>
              <a:rPr lang="de-DE" sz="2600" dirty="0" err="1"/>
              <a:t>micro</a:t>
            </a:r>
            <a:r>
              <a:rPr lang="de-DE" sz="2600" dirty="0"/>
              <a:t>) </a:t>
            </a:r>
            <a:r>
              <a:rPr lang="de-DE" sz="2600" dirty="0" err="1"/>
              <a:t>services</a:t>
            </a:r>
            <a:r>
              <a:rPr lang="de-DE" sz="2600" dirty="0"/>
              <a:t>, </a:t>
            </a:r>
          </a:p>
          <a:p>
            <a:pPr marL="0" indent="0" algn="ctr">
              <a:buNone/>
            </a:pPr>
            <a:r>
              <a:rPr lang="de-DE" sz="2600" dirty="0" err="1"/>
              <a:t>which</a:t>
            </a:r>
            <a:r>
              <a:rPr lang="de-DE" sz="2600" dirty="0"/>
              <a:t> </a:t>
            </a:r>
            <a:r>
              <a:rPr lang="de-DE" sz="2600" dirty="0" err="1"/>
              <a:t>are</a:t>
            </a:r>
            <a:r>
              <a:rPr lang="de-DE" sz="2600" dirty="0"/>
              <a:t> </a:t>
            </a:r>
            <a:r>
              <a:rPr lang="de-DE" sz="2600" u="sng" dirty="0" err="1"/>
              <a:t>independend</a:t>
            </a:r>
            <a:r>
              <a:rPr lang="de-DE" sz="2600" u="sng" dirty="0"/>
              <a:t> in </a:t>
            </a:r>
          </a:p>
          <a:p>
            <a:pPr marL="0" indent="0" algn="ctr">
              <a:buNone/>
            </a:pPr>
            <a:r>
              <a:rPr lang="de-DE" sz="2600" u="sng" dirty="0" err="1"/>
              <a:t>development</a:t>
            </a:r>
            <a:r>
              <a:rPr lang="de-DE" sz="2600" u="sng" dirty="0"/>
              <a:t>, </a:t>
            </a:r>
            <a:r>
              <a:rPr lang="de-DE" sz="2600" u="sng" dirty="0" err="1"/>
              <a:t>technology</a:t>
            </a:r>
            <a:r>
              <a:rPr lang="de-DE" sz="2600" u="sng" dirty="0"/>
              <a:t>, </a:t>
            </a:r>
            <a:r>
              <a:rPr lang="de-DE" sz="2600" u="sng" dirty="0" err="1"/>
              <a:t>scale</a:t>
            </a:r>
            <a:r>
              <a:rPr lang="de-DE" sz="2600" u="sng" dirty="0"/>
              <a:t> and </a:t>
            </a:r>
            <a:r>
              <a:rPr lang="de-DE" sz="2600" u="sng" dirty="0" err="1"/>
              <a:t>deployment</a:t>
            </a:r>
            <a:r>
              <a:rPr lang="de-DE" sz="2600" dirty="0"/>
              <a:t>“</a:t>
            </a:r>
            <a:endParaRPr lang="de-DE" sz="39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3936661" y="4381752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Service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6691" y="4381751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Service 3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6115" y="5320165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Service 2</a:t>
            </a:r>
          </a:p>
        </p:txBody>
      </p:sp>
      <p:cxnSp>
        <p:nvCxnSpPr>
          <p:cNvPr id="8" name="Straight Arrow Connector 7"/>
          <p:cNvCxnSpPr>
            <a:stCxn id="4" idx="2"/>
            <a:endCxn id="6" idx="1"/>
          </p:cNvCxnSpPr>
          <p:nvPr/>
        </p:nvCxnSpPr>
        <p:spPr>
          <a:xfrm>
            <a:off x="4469668" y="4889838"/>
            <a:ext cx="866449" cy="6843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5" idx="2"/>
          </p:cNvCxnSpPr>
          <p:nvPr/>
        </p:nvCxnSpPr>
        <p:spPr>
          <a:xfrm flipV="1">
            <a:off x="6402125" y="4889835"/>
            <a:ext cx="717572" cy="6843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ular Callout 6"/>
          <p:cNvSpPr/>
          <p:nvPr/>
        </p:nvSpPr>
        <p:spPr>
          <a:xfrm>
            <a:off x="8049540" y="3873667"/>
            <a:ext cx="1025819" cy="636458"/>
          </a:xfrm>
          <a:prstGeom prst="wedgeRectCallout">
            <a:avLst>
              <a:gd name="adj1" fmla="val -71957"/>
              <a:gd name="adj2" fmla="val 103247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All services build ONE system.</a:t>
            </a:r>
            <a:endParaRPr lang="de-DE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5885091" y="4962847"/>
              <a:ext cx="270" cy="27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5641" y="4953397"/>
                <a:ext cx="18900" cy="1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2556691" y="3590293"/>
              <a:ext cx="1379970" cy="70335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4084" y="3577688"/>
                <a:ext cx="1404825" cy="7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8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Cube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81" y="1371363"/>
            <a:ext cx="4026488" cy="40264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4964" y="2578761"/>
            <a:ext cx="3932624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9009E"/>
                </a:solidFill>
              </a:rPr>
              <a:t>X = </a:t>
            </a:r>
            <a:r>
              <a:rPr lang="en-US" sz="2100" dirty="0" err="1">
                <a:solidFill>
                  <a:srgbClr val="09009E"/>
                </a:solidFill>
              </a:rPr>
              <a:t>Loadbalancing</a:t>
            </a:r>
            <a:r>
              <a:rPr lang="en-US" sz="2100" dirty="0">
                <a:solidFill>
                  <a:srgbClr val="09009E"/>
                </a:solidFill>
              </a:rPr>
              <a:t> scale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9009E"/>
                </a:solidFill>
              </a:rPr>
              <a:t>Y = Functional Scale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09009E"/>
                </a:solidFill>
              </a:rPr>
              <a:t>Z = Data Partitioning</a:t>
            </a:r>
          </a:p>
          <a:p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47340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X-Scale (</a:t>
            </a:r>
            <a:r>
              <a:rPr lang="en-US" dirty="0" err="1"/>
              <a:t>Loadbalancing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842807" y="4012151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Node1</a:t>
            </a:r>
          </a:p>
        </p:txBody>
      </p:sp>
      <p:sp>
        <p:nvSpPr>
          <p:cNvPr id="7" name="Rectangle 6"/>
          <p:cNvSpPr/>
          <p:nvPr/>
        </p:nvSpPr>
        <p:spPr>
          <a:xfrm>
            <a:off x="5139488" y="4009106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Node 2</a:t>
            </a:r>
          </a:p>
        </p:txBody>
      </p:sp>
      <p:sp>
        <p:nvSpPr>
          <p:cNvPr id="8" name="Rectangle 7"/>
          <p:cNvSpPr/>
          <p:nvPr/>
        </p:nvSpPr>
        <p:spPr>
          <a:xfrm>
            <a:off x="7299662" y="4009106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Node 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6" y="2231338"/>
            <a:ext cx="2010155" cy="112991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 flipH="1">
            <a:off x="4375814" y="3361255"/>
            <a:ext cx="1589979" cy="6508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7" idx="0"/>
          </p:cNvCxnSpPr>
          <p:nvPr/>
        </p:nvCxnSpPr>
        <p:spPr>
          <a:xfrm flipH="1">
            <a:off x="5672493" y="3361257"/>
            <a:ext cx="293298" cy="647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  <a:endCxn id="8" idx="0"/>
          </p:cNvCxnSpPr>
          <p:nvPr/>
        </p:nvCxnSpPr>
        <p:spPr>
          <a:xfrm>
            <a:off x="5965791" y="3361257"/>
            <a:ext cx="1866876" cy="647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56329" y="401435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. . .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23" name="Flowchart: Magnetic Disk 22"/>
          <p:cNvSpPr/>
          <p:nvPr/>
        </p:nvSpPr>
        <p:spPr>
          <a:xfrm>
            <a:off x="5965791" y="4958215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Arrow Connector 23"/>
          <p:cNvCxnSpPr>
            <a:stCxn id="6" idx="2"/>
            <a:endCxn id="23" idx="1"/>
          </p:cNvCxnSpPr>
          <p:nvPr/>
        </p:nvCxnSpPr>
        <p:spPr>
          <a:xfrm>
            <a:off x="4375812" y="4520236"/>
            <a:ext cx="1902586" cy="4379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</p:cNvCxnSpPr>
          <p:nvPr/>
        </p:nvCxnSpPr>
        <p:spPr>
          <a:xfrm>
            <a:off x="5672495" y="4517189"/>
            <a:ext cx="605905" cy="441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23" idx="1"/>
          </p:cNvCxnSpPr>
          <p:nvPr/>
        </p:nvCxnSpPr>
        <p:spPr>
          <a:xfrm flipH="1">
            <a:off x="6278400" y="4517189"/>
            <a:ext cx="1554269" cy="4410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ular Callout 32"/>
          <p:cNvSpPr/>
          <p:nvPr/>
        </p:nvSpPr>
        <p:spPr>
          <a:xfrm>
            <a:off x="7593323" y="2694919"/>
            <a:ext cx="1460190" cy="611435"/>
          </a:xfrm>
          <a:prstGeom prst="wedgeRectCallout">
            <a:avLst>
              <a:gd name="adj1" fmla="val -97217"/>
              <a:gd name="adj2" fmla="val 164565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Share traffic across multiple nodes is “easy”.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7415178" y="4833309"/>
            <a:ext cx="1638334" cy="709283"/>
          </a:xfrm>
          <a:prstGeom prst="wedgeRectCallout">
            <a:avLst>
              <a:gd name="adj1" fmla="val -102315"/>
              <a:gd name="adj2" fmla="val 16001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Relational DB scales vertically only. Horizontal scale is very difficult.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4" y="1162142"/>
            <a:ext cx="704423" cy="704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9298102" y="1789251"/>
              <a:ext cx="112590" cy="11853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0455" y="1771127"/>
                <a:ext cx="147532" cy="154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/>
              <p14:cNvContentPartPr/>
              <p14:nvPr/>
            </p14:nvContentPartPr>
            <p14:xfrm>
              <a:off x="9264352" y="1736641"/>
              <a:ext cx="180090" cy="1857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6415" y="1718676"/>
                <a:ext cx="215606" cy="221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/>
              <p14:cNvContentPartPr/>
              <p14:nvPr/>
            </p14:nvContentPartPr>
            <p14:xfrm>
              <a:off x="3081933" y="2517071"/>
              <a:ext cx="270" cy="27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8433" y="2503571"/>
                <a:ext cx="2700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69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Z-Scale (Data Partitioning)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5483811" y="1992164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Tire 1</a:t>
            </a:r>
          </a:p>
        </p:txBody>
      </p:sp>
      <p:sp>
        <p:nvSpPr>
          <p:cNvPr id="23" name="Flowchart: Magnetic Disk 22"/>
          <p:cNvSpPr/>
          <p:nvPr/>
        </p:nvSpPr>
        <p:spPr>
          <a:xfrm>
            <a:off x="6138466" y="3214213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DB2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Arrow Connector 23"/>
          <p:cNvCxnSpPr>
            <a:stCxn id="6" idx="2"/>
            <a:endCxn id="23" idx="1"/>
          </p:cNvCxnSpPr>
          <p:nvPr/>
        </p:nvCxnSpPr>
        <p:spPr>
          <a:xfrm>
            <a:off x="6016818" y="2500247"/>
            <a:ext cx="434257" cy="713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ular Callout 33"/>
          <p:cNvSpPr/>
          <p:nvPr/>
        </p:nvSpPr>
        <p:spPr>
          <a:xfrm>
            <a:off x="7565908" y="2782497"/>
            <a:ext cx="1429784" cy="501383"/>
          </a:xfrm>
          <a:prstGeom prst="wedgeRectCallout">
            <a:avLst>
              <a:gd name="adj1" fmla="val -105540"/>
              <a:gd name="adj2" fmla="val 49314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Customers 0-10000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23" y="1196754"/>
            <a:ext cx="704423" cy="704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9252751" y="1518882"/>
              <a:ext cx="189810" cy="13041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0145" y="1506273"/>
                <a:ext cx="214662" cy="155267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Flowchart: Magnetic Disk 27"/>
          <p:cNvSpPr/>
          <p:nvPr/>
        </p:nvSpPr>
        <p:spPr>
          <a:xfrm>
            <a:off x="5292854" y="3214213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DB1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1" name="Straight Arrow Connector 30"/>
          <p:cNvCxnSpPr>
            <a:stCxn id="6" idx="2"/>
            <a:endCxn id="28" idx="1"/>
          </p:cNvCxnSpPr>
          <p:nvPr/>
        </p:nvCxnSpPr>
        <p:spPr>
          <a:xfrm flipH="1">
            <a:off x="5605463" y="2500247"/>
            <a:ext cx="411355" cy="713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ular Callout 34"/>
          <p:cNvSpPr/>
          <p:nvPr/>
        </p:nvSpPr>
        <p:spPr>
          <a:xfrm>
            <a:off x="3255108" y="2782497"/>
            <a:ext cx="1429784" cy="501383"/>
          </a:xfrm>
          <a:prstGeom prst="wedgeRectCallout">
            <a:avLst>
              <a:gd name="adj1" fmla="val 92367"/>
              <a:gd name="adj2" fmla="val 44717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Customers 10001-…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39397" y="3908521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Tire 1</a:t>
            </a:r>
          </a:p>
        </p:txBody>
      </p:sp>
      <p:sp>
        <p:nvSpPr>
          <p:cNvPr id="37" name="Flowchart: Magnetic Disk 36"/>
          <p:cNvSpPr/>
          <p:nvPr/>
        </p:nvSpPr>
        <p:spPr>
          <a:xfrm>
            <a:off x="6194052" y="5130570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DB2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1"/>
          </p:cNvCxnSpPr>
          <p:nvPr/>
        </p:nvCxnSpPr>
        <p:spPr>
          <a:xfrm>
            <a:off x="6072404" y="4416604"/>
            <a:ext cx="434257" cy="713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ular Callout 39"/>
          <p:cNvSpPr/>
          <p:nvPr/>
        </p:nvSpPr>
        <p:spPr>
          <a:xfrm>
            <a:off x="7621494" y="4698855"/>
            <a:ext cx="739376" cy="501383"/>
          </a:xfrm>
          <a:prstGeom prst="wedgeRectCallout">
            <a:avLst>
              <a:gd name="adj1" fmla="val -135938"/>
              <a:gd name="adj2" fmla="val 48165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Tenant 2</a:t>
            </a:r>
          </a:p>
        </p:txBody>
      </p:sp>
      <p:sp>
        <p:nvSpPr>
          <p:cNvPr id="41" name="Flowchart: Magnetic Disk 40"/>
          <p:cNvSpPr/>
          <p:nvPr/>
        </p:nvSpPr>
        <p:spPr>
          <a:xfrm>
            <a:off x="5348440" y="5130570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DB1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2" name="Straight Arrow Connector 41"/>
          <p:cNvCxnSpPr>
            <a:stCxn id="36" idx="2"/>
            <a:endCxn id="41" idx="1"/>
          </p:cNvCxnSpPr>
          <p:nvPr/>
        </p:nvCxnSpPr>
        <p:spPr>
          <a:xfrm flipH="1">
            <a:off x="5661050" y="4416604"/>
            <a:ext cx="411355" cy="7139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ular Callout 42"/>
          <p:cNvSpPr/>
          <p:nvPr/>
        </p:nvSpPr>
        <p:spPr>
          <a:xfrm>
            <a:off x="3911814" y="4629189"/>
            <a:ext cx="888280" cy="501383"/>
          </a:xfrm>
          <a:prstGeom prst="wedgeRectCallout">
            <a:avLst>
              <a:gd name="adj1" fmla="val 106640"/>
              <a:gd name="adj2" fmla="val 55062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</a:rPr>
              <a:t>Tenant 1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001258" y="3781535"/>
            <a:ext cx="6333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1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= Y-Scale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3842807" y="4012151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Purchasing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139488" y="4009106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Order Tracking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16" y="2231338"/>
            <a:ext cx="2010155" cy="112991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2"/>
            <a:endCxn id="6" idx="0"/>
          </p:cNvCxnSpPr>
          <p:nvPr/>
        </p:nvCxnSpPr>
        <p:spPr>
          <a:xfrm flipH="1">
            <a:off x="4375814" y="3361255"/>
            <a:ext cx="1589979" cy="6508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7" idx="0"/>
          </p:cNvCxnSpPr>
          <p:nvPr/>
        </p:nvCxnSpPr>
        <p:spPr>
          <a:xfrm flipH="1">
            <a:off x="5672493" y="3361257"/>
            <a:ext cx="293298" cy="647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5965791" y="3361257"/>
            <a:ext cx="1866876" cy="647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56329" y="401435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. . .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23" name="Flowchart: Magnetic Disk 22"/>
          <p:cNvSpPr/>
          <p:nvPr/>
        </p:nvSpPr>
        <p:spPr>
          <a:xfrm>
            <a:off x="5361018" y="4955251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Arrow Connector 23"/>
          <p:cNvCxnSpPr>
            <a:stCxn id="6" idx="2"/>
            <a:endCxn id="29" idx="1"/>
          </p:cNvCxnSpPr>
          <p:nvPr/>
        </p:nvCxnSpPr>
        <p:spPr>
          <a:xfrm flipH="1">
            <a:off x="4373325" y="4520234"/>
            <a:ext cx="2488" cy="428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23" idx="1"/>
          </p:cNvCxnSpPr>
          <p:nvPr/>
        </p:nvCxnSpPr>
        <p:spPr>
          <a:xfrm>
            <a:off x="5672493" y="4517189"/>
            <a:ext cx="1132" cy="438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ular Callout 32"/>
          <p:cNvSpPr/>
          <p:nvPr/>
        </p:nvSpPr>
        <p:spPr>
          <a:xfrm>
            <a:off x="2796953" y="3104221"/>
            <a:ext cx="1222971" cy="388323"/>
          </a:xfrm>
          <a:prstGeom prst="wedgeRectCallout">
            <a:avLst>
              <a:gd name="adj1" fmla="val 52912"/>
              <a:gd name="adj2" fmla="val 139116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bg1"/>
                </a:solidFill>
              </a:rPr>
              <a:t>Microservice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8" y="1214279"/>
            <a:ext cx="704423" cy="704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9103472" y="1138157"/>
              <a:ext cx="257040" cy="239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0872" y="1125538"/>
                <a:ext cx="281880" cy="264637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/>
          <p:cNvSpPr/>
          <p:nvPr/>
        </p:nvSpPr>
        <p:spPr>
          <a:xfrm>
            <a:off x="7262473" y="4009105"/>
            <a:ext cx="1066010" cy="5080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Feature N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060717" y="4948376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7520060" y="4964547"/>
            <a:ext cx="625214" cy="526982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DB</a:t>
            </a:r>
            <a:endParaRPr lang="de-DE" sz="135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/>
          <p:cNvCxnSpPr>
            <a:endCxn id="32" idx="1"/>
          </p:cNvCxnSpPr>
          <p:nvPr/>
        </p:nvCxnSpPr>
        <p:spPr>
          <a:xfrm>
            <a:off x="7831536" y="4526485"/>
            <a:ext cx="1132" cy="438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526403" y="496589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. . .</a:t>
            </a:r>
            <a:endParaRPr lang="de-DE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3513266" y="3597881"/>
              <a:ext cx="1553040" cy="202149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5283" y="3579880"/>
                <a:ext cx="1588647" cy="2057132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Rectangular Callout 47"/>
          <p:cNvSpPr/>
          <p:nvPr/>
        </p:nvSpPr>
        <p:spPr>
          <a:xfrm>
            <a:off x="7777352" y="2927923"/>
            <a:ext cx="1222971" cy="388323"/>
          </a:xfrm>
          <a:prstGeom prst="wedgeRectCallout">
            <a:avLst>
              <a:gd name="adj1" fmla="val -43219"/>
              <a:gd name="adj2" fmla="val 148021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bg1"/>
                </a:solidFill>
              </a:rPr>
              <a:t>Microservice</a:t>
            </a:r>
            <a:endParaRPr lang="en-US" sz="1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/>
              <p14:cNvContentPartPr/>
              <p14:nvPr/>
            </p14:nvContentPartPr>
            <p14:xfrm>
              <a:off x="6978845" y="3728561"/>
              <a:ext cx="1688040" cy="189081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60845" y="3710591"/>
                <a:ext cx="1723680" cy="19263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95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50" y="-2077"/>
            <a:ext cx="8983242" cy="686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7248128" y="548680"/>
            <a:ext cx="2160240" cy="1800200"/>
          </a:xfrm>
          <a:prstGeom prst="ellipse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TextBox 2"/>
          <p:cNvSpPr txBox="1"/>
          <p:nvPr/>
        </p:nvSpPr>
        <p:spPr>
          <a:xfrm>
            <a:off x="6600056" y="4769396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/>
              <a:t>Limit of vertical scale ?</a:t>
            </a:r>
            <a:endParaRPr lang="de-DE" sz="2800" u="sng"/>
          </a:p>
        </p:txBody>
      </p:sp>
      <p:sp>
        <p:nvSpPr>
          <p:cNvPr id="4" name="Up Arrow 3"/>
          <p:cNvSpPr/>
          <p:nvPr/>
        </p:nvSpPr>
        <p:spPr>
          <a:xfrm>
            <a:off x="8256240" y="2515889"/>
            <a:ext cx="288032" cy="2232248"/>
          </a:xfrm>
          <a:prstGeom prst="upArrow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423165810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Melvin Conway’s Low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524000" y="1492250"/>
            <a:ext cx="7886700" cy="600164"/>
          </a:xfrm>
        </p:spPr>
        <p:txBody>
          <a:bodyPr/>
          <a:lstStyle/>
          <a:p>
            <a:pPr marL="0" indent="0" algn="ctr">
              <a:buNone/>
            </a:pPr>
            <a:r>
              <a:rPr lang="en-US" sz="1500" dirty="0"/>
              <a:t>“Organizations which design systems ... are constrained to produce designs which are copies of the communication structures of these organizations”</a:t>
            </a:r>
            <a:endParaRPr lang="de-DE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77" y="1988028"/>
            <a:ext cx="4578647" cy="3785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2748" y="5881689"/>
            <a:ext cx="31320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9009E"/>
                </a:solidFill>
              </a:rPr>
              <a:t>Wikipedia, </a:t>
            </a:r>
            <a:r>
              <a:rPr lang="en-US" sz="1350" dirty="0">
                <a:solidFill>
                  <a:srgbClr val="09009E"/>
                </a:solidFill>
                <a:hlinkClick r:id="rId3"/>
              </a:rPr>
              <a:t>James Lewis + Martin Fowler</a:t>
            </a:r>
            <a:endParaRPr lang="de-DE" sz="135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0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2271-9C8D-4682-BC0B-9CF4703A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Microservices?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F1BE6-92B5-4941-B7CE-B98D51322BC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8823" y="1405574"/>
            <a:ext cx="10548257" cy="44689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If Microservices should be developed in different technologies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If Microservices requires different scale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If Microservices are developed, deployed and operated independently</a:t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If different versions of Microservices should be used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86608997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79" y="1907178"/>
            <a:ext cx="6695604" cy="2605496"/>
          </a:xfrm>
          <a:prstGeom prst="rect">
            <a:avLst/>
          </a:prstGeom>
        </p:spPr>
      </p:pic>
      <p:sp>
        <p:nvSpPr>
          <p:cNvPr id="3" name="Arc 2"/>
          <p:cNvSpPr/>
          <p:nvPr/>
        </p:nvSpPr>
        <p:spPr>
          <a:xfrm>
            <a:off x="7358692" y="2766106"/>
            <a:ext cx="1291593" cy="655693"/>
          </a:xfrm>
          <a:prstGeom prst="arc">
            <a:avLst>
              <a:gd name="adj1" fmla="val 16200000"/>
              <a:gd name="adj2" fmla="val 57864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Rectangular Callout 4"/>
          <p:cNvSpPr/>
          <p:nvPr/>
        </p:nvSpPr>
        <p:spPr>
          <a:xfrm>
            <a:off x="8559499" y="289512"/>
            <a:ext cx="2452534" cy="1166958"/>
          </a:xfrm>
          <a:prstGeom prst="wedgeRectCallout">
            <a:avLst>
              <a:gd name="adj1" fmla="val -59620"/>
              <a:gd name="adj2" fmla="val 122712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These are </a:t>
            </a:r>
            <a:r>
              <a:rPr lang="en-US" sz="1200" dirty="0" err="1"/>
              <a:t>Microservices</a:t>
            </a:r>
            <a:r>
              <a:rPr lang="en-US" sz="1200" dirty="0"/>
              <a:t>. They are typically used inside of enterprise boundary.</a:t>
            </a:r>
            <a:endParaRPr lang="de-DE" sz="1200" dirty="0"/>
          </a:p>
        </p:txBody>
      </p:sp>
      <p:sp>
        <p:nvSpPr>
          <p:cNvPr id="6" name="Rectangular Callout 5"/>
          <p:cNvSpPr/>
          <p:nvPr/>
        </p:nvSpPr>
        <p:spPr>
          <a:xfrm>
            <a:off x="1752522" y="4258911"/>
            <a:ext cx="3312350" cy="1499123"/>
          </a:xfrm>
          <a:prstGeom prst="wedgeRectCallout">
            <a:avLst>
              <a:gd name="adj1" fmla="val 60402"/>
              <a:gd name="adj2" fmla="val -113694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ApiGateway</a:t>
            </a:r>
            <a:endParaRPr lang="en-US" sz="1200" dirty="0"/>
          </a:p>
          <a:p>
            <a:pPr algn="ctr"/>
            <a:r>
              <a:rPr lang="en-US" sz="1200" dirty="0"/>
              <a:t>These is not a Microservice. It is publicly </a:t>
            </a:r>
            <a:r>
              <a:rPr lang="en-US" sz="1200" dirty="0" err="1"/>
              <a:t>accessable</a:t>
            </a:r>
            <a:r>
              <a:rPr lang="en-US" sz="1200" dirty="0"/>
              <a:t> service used for integration (SOA), which consumes and orchestrates </a:t>
            </a:r>
            <a:r>
              <a:rPr lang="en-US" sz="1200" dirty="0" err="1"/>
              <a:t>Microservices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67693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  <a:endParaRPr lang="de-DE" dirty="0"/>
          </a:p>
        </p:txBody>
      </p:sp>
      <p:sp>
        <p:nvSpPr>
          <p:cNvPr id="5" name="Hexagon 4"/>
          <p:cNvSpPr/>
          <p:nvPr/>
        </p:nvSpPr>
        <p:spPr>
          <a:xfrm>
            <a:off x="4804272" y="2722743"/>
            <a:ext cx="3249192" cy="2664296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35960" y="2690304"/>
            <a:ext cx="296864" cy="5377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2690304"/>
            <a:ext cx="288032" cy="5377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6428868" y="2690304"/>
            <a:ext cx="288032" cy="5377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968209" y="1888179"/>
            <a:ext cx="1368152" cy="244679"/>
          </a:xfrm>
          <a:prstGeom prst="wedgeRectCallout">
            <a:avLst>
              <a:gd name="adj1" fmla="val -115199"/>
              <a:gd name="adj2" fmla="val 304456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SOAP Adapter</a:t>
            </a:r>
            <a:endParaRPr lang="de-DE" sz="1200" dirty="0"/>
          </a:p>
        </p:txBody>
      </p:sp>
      <p:sp>
        <p:nvSpPr>
          <p:cNvPr id="10" name="Rectangular Callout 9"/>
          <p:cNvSpPr/>
          <p:nvPr/>
        </p:nvSpPr>
        <p:spPr>
          <a:xfrm>
            <a:off x="4079776" y="2008510"/>
            <a:ext cx="1368152" cy="244679"/>
          </a:xfrm>
          <a:prstGeom prst="wedgeRectCallout">
            <a:avLst>
              <a:gd name="adj1" fmla="val 106073"/>
              <a:gd name="adj2" fmla="val 255895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EDIfact</a:t>
            </a:r>
            <a:r>
              <a:rPr lang="en-US" sz="1200" dirty="0"/>
              <a:t> Adapter</a:t>
            </a:r>
            <a:endParaRPr lang="de-DE" sz="1200" dirty="0"/>
          </a:p>
        </p:txBody>
      </p:sp>
      <p:sp>
        <p:nvSpPr>
          <p:cNvPr id="11" name="Rectangular Callout 10"/>
          <p:cNvSpPr/>
          <p:nvPr/>
        </p:nvSpPr>
        <p:spPr>
          <a:xfrm>
            <a:off x="3601927" y="2669911"/>
            <a:ext cx="1368152" cy="244679"/>
          </a:xfrm>
          <a:prstGeom prst="wedgeRectCallout">
            <a:avLst>
              <a:gd name="adj1" fmla="val 113625"/>
              <a:gd name="adj2" fmla="val -10140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REST Adapter</a:t>
            </a:r>
            <a:endParaRPr lang="de-DE" sz="1200" dirty="0"/>
          </a:p>
        </p:txBody>
      </p:sp>
      <p:sp>
        <p:nvSpPr>
          <p:cNvPr id="12" name="Rectangle 11"/>
          <p:cNvSpPr/>
          <p:nvPr/>
        </p:nvSpPr>
        <p:spPr>
          <a:xfrm>
            <a:off x="6757658" y="2688829"/>
            <a:ext cx="288032" cy="5377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6312024" y="1920480"/>
            <a:ext cx="1368152" cy="244679"/>
          </a:xfrm>
          <a:prstGeom prst="wedgeRectCallout">
            <a:avLst>
              <a:gd name="adj1" fmla="val -28729"/>
              <a:gd name="adj2" fmla="val 281231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AMQP Adapter</a:t>
            </a:r>
            <a:endParaRPr lang="de-DE" sz="1200" dirty="0"/>
          </a:p>
        </p:txBody>
      </p:sp>
      <p:sp>
        <p:nvSpPr>
          <p:cNvPr id="15" name="Hexagon 14"/>
          <p:cNvSpPr/>
          <p:nvPr/>
        </p:nvSpPr>
        <p:spPr>
          <a:xfrm>
            <a:off x="5184421" y="3234535"/>
            <a:ext cx="2472674" cy="1831902"/>
          </a:xfrm>
          <a:prstGeom prst="hexagon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7920676">
            <a:off x="4597418" y="299014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Port Layer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44792" y="3251956"/>
            <a:ext cx="1300898" cy="35540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Microservice</a:t>
            </a:r>
            <a:endParaRPr lang="en-US" sz="1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3039218" y="3078425"/>
            <a:ext cx="1865018" cy="717241"/>
          </a:xfrm>
          <a:prstGeom prst="wedgeRectCallout">
            <a:avLst>
              <a:gd name="adj1" fmla="val 60324"/>
              <a:gd name="adj2" fmla="val 23036"/>
            </a:avLst>
          </a:prstGeom>
          <a:solidFill>
            <a:srgbClr val="F69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Ports are logical artefacts.</a:t>
            </a:r>
          </a:p>
          <a:p>
            <a:pPr algn="ctr"/>
            <a:r>
              <a:rPr lang="en-US" sz="1200" dirty="0"/>
              <a:t>Adapters are physical implementation of ports.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4491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46155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81300" y="471488"/>
            <a:ext cx="7886700" cy="654050"/>
          </a:xfrm>
        </p:spPr>
        <p:txBody>
          <a:bodyPr/>
          <a:lstStyle/>
          <a:p>
            <a:r>
              <a:rPr lang="en-US"/>
              <a:t>256 Core Processor</a:t>
            </a:r>
            <a:endParaRPr lang="de-DE"/>
          </a:p>
        </p:txBody>
      </p:sp>
      <p:pic>
        <p:nvPicPr>
          <p:cNvPr id="3074" name="Picture 2" descr="http://www.geeks3d.com/public/jegx/200901/task-mgr-displays-256-cores-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124744"/>
            <a:ext cx="6387108" cy="520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5193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240016" y="2710626"/>
            <a:ext cx="4032448" cy="2736232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r>
              <a:rPr lang="en-US"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Machine I</a:t>
            </a:r>
            <a:endParaRPr lang="de-DE" sz="180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35560" y="2708992"/>
            <a:ext cx="4032448" cy="2736232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endParaRPr lang="en-US" sz="180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/>
            <a:r>
              <a:rPr lang="en-US"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Machine I</a:t>
            </a:r>
            <a:endParaRPr lang="de-DE" sz="180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Multithreaded =&gt; Multicore =&gt; Multimachine</a:t>
            </a:r>
            <a:endParaRPr lang="de-DE" sz="2800"/>
          </a:p>
        </p:txBody>
      </p:sp>
      <p:sp>
        <p:nvSpPr>
          <p:cNvPr id="16" name="Rectangle 15"/>
          <p:cNvSpPr/>
          <p:nvPr/>
        </p:nvSpPr>
        <p:spPr>
          <a:xfrm>
            <a:off x="2135560" y="1268760"/>
            <a:ext cx="8136904" cy="10801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 program running on Cloud Platform</a:t>
            </a:r>
            <a:endParaRPr lang="de-DE" sz="180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3129403" y="2422594"/>
            <a:ext cx="144016" cy="28803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0C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4891754" y="2422594"/>
            <a:ext cx="144016" cy="28803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0C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44793" y="5628293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today– tomorrow</a:t>
            </a:r>
            <a:endParaRPr lang="de-DE" sz="1800"/>
          </a:p>
        </p:txBody>
      </p:sp>
      <p:sp>
        <p:nvSpPr>
          <p:cNvPr id="33" name="Down Arrow 32"/>
          <p:cNvSpPr/>
          <p:nvPr/>
        </p:nvSpPr>
        <p:spPr>
          <a:xfrm>
            <a:off x="7233859" y="2420888"/>
            <a:ext cx="144016" cy="28803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0C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9087913" y="2412168"/>
            <a:ext cx="144016" cy="288032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70C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368580" y="2828732"/>
            <a:ext cx="3600400" cy="2251094"/>
            <a:chOff x="971600" y="3212976"/>
            <a:chExt cx="6101424" cy="3213574"/>
          </a:xfrm>
        </p:grpSpPr>
        <p:sp>
          <p:nvSpPr>
            <p:cNvPr id="17" name="Rectangle 16"/>
            <p:cNvSpPr/>
            <p:nvPr/>
          </p:nvSpPr>
          <p:spPr>
            <a:xfrm>
              <a:off x="971600" y="3212976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15617" y="328498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83768" y="328498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48688" y="3214646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1960" y="328665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</a:t>
              </a:r>
              <a:r>
                <a:rPr lang="en-US" sz="110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80112" y="328665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71600" y="4842374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III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15616" y="488800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83768" y="488800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41568" y="4835252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IV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11960" y="488967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80112" y="488967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423592" y="2834090"/>
            <a:ext cx="3600400" cy="2251094"/>
            <a:chOff x="971600" y="3212976"/>
            <a:chExt cx="6101424" cy="3213574"/>
          </a:xfrm>
        </p:grpSpPr>
        <p:sp>
          <p:nvSpPr>
            <p:cNvPr id="49" name="Rectangle 48"/>
            <p:cNvSpPr/>
            <p:nvPr/>
          </p:nvSpPr>
          <p:spPr>
            <a:xfrm>
              <a:off x="971600" y="3212976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15617" y="328498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83768" y="328498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048688" y="3214646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211960" y="328665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</a:t>
              </a:r>
              <a:r>
                <a:rPr lang="en-US" sz="110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580112" y="3286654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71600" y="4842374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III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115616" y="488800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483768" y="488800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041568" y="4835252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endParaRPr lang="en-US" sz="1800">
                <a:solidFill>
                  <a:srgbClr val="0070C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 algn="ctr"/>
              <a:r>
                <a:rPr lang="en-US" sz="12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Processor x64 – Core IV</a:t>
              </a:r>
              <a:endParaRPr lang="de-DE" sz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211960" y="488967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1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580112" y="4889676"/>
              <a:ext cx="1296144" cy="576064"/>
            </a:xfrm>
            <a:prstGeom prst="rect">
              <a:avLst/>
            </a:prstGeom>
            <a:solidFill>
              <a:srgbClr val="F7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Thread 2</a:t>
              </a:r>
              <a:endParaRPr lang="de-DE" sz="11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911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  <p:bldP spid="16" grpId="0" animBg="1"/>
      <p:bldP spid="28" grpId="0" animBg="1"/>
      <p:bldP spid="29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Distributed System?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524000" y="2246314"/>
            <a:ext cx="7886700" cy="4389437"/>
          </a:xfrm>
        </p:spPr>
        <p:txBody>
          <a:bodyPr/>
          <a:lstStyle/>
          <a:p>
            <a:pPr marL="0" indent="0" algn="ctr">
              <a:buNone/>
            </a:pPr>
            <a:r>
              <a:rPr lang="en-US" i="1"/>
              <a:t>A distributed system is a software system in which components located on </a:t>
            </a:r>
            <a:r>
              <a:rPr lang="en-US" i="1">
                <a:hlinkClick r:id="rId2" tooltip="Computer network"/>
              </a:rPr>
              <a:t>networked computers</a:t>
            </a:r>
            <a:r>
              <a:rPr lang="en-US" i="1"/>
              <a:t> communicate and coordinate their actions by </a:t>
            </a:r>
            <a:r>
              <a:rPr lang="en-US" i="1">
                <a:hlinkClick r:id="rId3" tooltip="Message passing"/>
              </a:rPr>
              <a:t>passing messages</a:t>
            </a:r>
            <a:r>
              <a:rPr lang="en-US" i="1"/>
              <a:t>.</a:t>
            </a:r>
            <a:r>
              <a:rPr lang="en-US" i="1" baseline="30000">
                <a:hlinkClick r:id="rId4"/>
              </a:rPr>
              <a:t>[1]</a:t>
            </a:r>
            <a:endParaRPr lang="de-DE" i="1"/>
          </a:p>
        </p:txBody>
      </p:sp>
    </p:spTree>
    <p:extLst>
      <p:ext uri="{BB962C8B-B14F-4D97-AF65-F5344CB8AC3E}">
        <p14:creationId xmlns:p14="http://schemas.microsoft.com/office/powerpoint/2010/main" val="17120689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4196623" y="1633515"/>
            <a:ext cx="5389454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98" y="427330"/>
            <a:ext cx="10515600" cy="652721"/>
          </a:xfrm>
        </p:spPr>
        <p:txBody>
          <a:bodyPr/>
          <a:lstStyle/>
          <a:p>
            <a:r>
              <a:rPr lang="en-US" sz="4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Example</a:t>
            </a:r>
            <a:endParaRPr lang="de-DE" sz="4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3588" y="1633515"/>
            <a:ext cx="1207530" cy="41476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283" y="2823440"/>
            <a:ext cx="231008" cy="495918"/>
          </a:xfrm>
          <a:prstGeom prst="rect">
            <a:avLst/>
          </a:prstGeom>
        </p:spPr>
      </p:pic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2292749" y="3613914"/>
            <a:ext cx="590801" cy="421245"/>
            <a:chOff x="1919150" y="3044496"/>
            <a:chExt cx="666391" cy="475141"/>
          </a:xfrm>
        </p:grpSpPr>
        <p:sp>
          <p:nvSpPr>
            <p:cNvPr id="39" name="Round Same Side Corner Rectangle 11"/>
            <p:cNvSpPr/>
            <p:nvPr/>
          </p:nvSpPr>
          <p:spPr>
            <a:xfrm>
              <a:off x="1970085" y="3044496"/>
              <a:ext cx="564520" cy="361776"/>
            </a:xfrm>
            <a:custGeom>
              <a:avLst/>
              <a:gdLst/>
              <a:ahLst/>
              <a:cxnLst/>
              <a:rect l="l" t="t" r="r" b="b"/>
              <a:pathLst>
                <a:path w="564520" h="361776">
                  <a:moveTo>
                    <a:pt x="21117" y="19360"/>
                  </a:moveTo>
                  <a:lnTo>
                    <a:pt x="21117" y="345592"/>
                  </a:lnTo>
                  <a:lnTo>
                    <a:pt x="543404" y="345592"/>
                  </a:lnTo>
                  <a:lnTo>
                    <a:pt x="543404" y="19360"/>
                  </a:lnTo>
                  <a:close/>
                  <a:moveTo>
                    <a:pt x="17539" y="0"/>
                  </a:moveTo>
                  <a:lnTo>
                    <a:pt x="546981" y="0"/>
                  </a:lnTo>
                  <a:cubicBezTo>
                    <a:pt x="556668" y="0"/>
                    <a:pt x="564520" y="7852"/>
                    <a:pt x="564520" y="17539"/>
                  </a:cubicBezTo>
                  <a:lnTo>
                    <a:pt x="564520" y="361776"/>
                  </a:lnTo>
                  <a:lnTo>
                    <a:pt x="0" y="361776"/>
                  </a:lnTo>
                  <a:lnTo>
                    <a:pt x="0" y="17539"/>
                  </a:lnTo>
                  <a:cubicBezTo>
                    <a:pt x="0" y="7852"/>
                    <a:pt x="7852" y="0"/>
                    <a:pt x="17539" y="0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78218">
                <a:defRPr/>
              </a:pPr>
              <a:endParaRPr lang="en-US" sz="771" kern="0">
                <a:solidFill>
                  <a:srgbClr val="FFFFFF"/>
                </a:solidFill>
                <a:latin typeface="Segoe"/>
              </a:endParaRPr>
            </a:p>
          </p:txBody>
        </p:sp>
        <p:sp>
          <p:nvSpPr>
            <p:cNvPr id="40" name="Trapezoid 12"/>
            <p:cNvSpPr/>
            <p:nvPr/>
          </p:nvSpPr>
          <p:spPr>
            <a:xfrm>
              <a:off x="1919150" y="3408078"/>
              <a:ext cx="666391" cy="84127"/>
            </a:xfrm>
            <a:custGeom>
              <a:avLst/>
              <a:gdLst/>
              <a:ahLst/>
              <a:cxnLst/>
              <a:rect l="l" t="t" r="r" b="b"/>
              <a:pathLst>
                <a:path w="666391" h="84127">
                  <a:moveTo>
                    <a:pt x="257990" y="52557"/>
                  </a:moveTo>
                  <a:lnTo>
                    <a:pt x="241755" y="79989"/>
                  </a:lnTo>
                  <a:lnTo>
                    <a:pt x="424635" y="79989"/>
                  </a:lnTo>
                  <a:lnTo>
                    <a:pt x="408400" y="52557"/>
                  </a:lnTo>
                  <a:close/>
                  <a:moveTo>
                    <a:pt x="49787" y="0"/>
                  </a:moveTo>
                  <a:lnTo>
                    <a:pt x="616604" y="0"/>
                  </a:lnTo>
                  <a:lnTo>
                    <a:pt x="666391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78218">
                <a:defRPr/>
              </a:pPr>
              <a:endParaRPr lang="en-US" sz="771" kern="0">
                <a:solidFill>
                  <a:srgbClr val="FFFFFF"/>
                </a:solidFill>
                <a:latin typeface="Segoe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19446" y="3492205"/>
              <a:ext cx="665798" cy="27432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78218">
                <a:defRPr/>
              </a:pPr>
              <a:endParaRPr lang="en-US" sz="771" kern="0">
                <a:solidFill>
                  <a:srgbClr val="FFFFFF"/>
                </a:solidFill>
                <a:latin typeface="Segoe"/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26" y="2491854"/>
            <a:ext cx="1734092" cy="224411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077298" y="2976458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077298" y="3834368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779174" y="2069553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Service3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779174" y="3248852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79174" y="4388859"/>
            <a:ext cx="1404156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Service5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815420" y="3071399"/>
            <a:ext cx="1527787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765156" y="3287181"/>
            <a:ext cx="263280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7530316" y="3412263"/>
            <a:ext cx="214418" cy="103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8481252" y="2823441"/>
            <a:ext cx="0" cy="367951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8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95F5-C152-431A-B9EF-D86C8A64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Geographically distributed system</a:t>
            </a:r>
            <a:endParaRPr lang="de-DE" sz="4000" dirty="0"/>
          </a:p>
        </p:txBody>
      </p:sp>
      <p:pic>
        <p:nvPicPr>
          <p:cNvPr id="1030" name="Picture 6" descr="Image result for geo compute cloud">
            <a:extLst>
              <a:ext uri="{FF2B5EF4-FFF2-40B4-BE49-F238E27FC236}">
                <a16:creationId xmlns:a16="http://schemas.microsoft.com/office/drawing/2014/main" id="{97BB4C30-4806-4CF8-BECF-038C690F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48" y="1601742"/>
            <a:ext cx="47625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4967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233D4073-E568-4750-8380-D2206CB274A9}" vid="{07CF3F60-83F2-4784-83D7-AD88EA4BBB2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1107</Words>
  <Application>Microsoft Office PowerPoint</Application>
  <PresentationFormat>Widescreen</PresentationFormat>
  <Paragraphs>308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Segoe</vt:lpstr>
      <vt:lpstr>Segoe UI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AGENDA</vt:lpstr>
      <vt:lpstr>Moore's Law </vt:lpstr>
      <vt:lpstr>PowerPoint Presentation</vt:lpstr>
      <vt:lpstr>256 Core Processor</vt:lpstr>
      <vt:lpstr>Multithreaded =&gt; Multicore =&gt; Multimachine</vt:lpstr>
      <vt:lpstr>What is a Distributed System?</vt:lpstr>
      <vt:lpstr>Example</vt:lpstr>
      <vt:lpstr>Geographically distributed system</vt:lpstr>
      <vt:lpstr>Trivial Distributed System  </vt:lpstr>
      <vt:lpstr>Trivial Distributed System  </vt:lpstr>
      <vt:lpstr>Three-Tire Architecture</vt:lpstr>
      <vt:lpstr>None-Trivial Connected System</vt:lpstr>
      <vt:lpstr>Peer to Peer (P2P)</vt:lpstr>
      <vt:lpstr>Interaction Styles</vt:lpstr>
      <vt:lpstr>Client Service Interaction Request Response</vt:lpstr>
      <vt:lpstr>Client Service Interaction Request Acknowledge</vt:lpstr>
      <vt:lpstr>Web Service API Styles</vt:lpstr>
      <vt:lpstr>API Style  Remote Procedure Call   </vt:lpstr>
      <vt:lpstr>Exercise: Implement your SOAP Service with WCF</vt:lpstr>
      <vt:lpstr>API Style  Resource </vt:lpstr>
      <vt:lpstr>Exercise: Implement your REST Service</vt:lpstr>
      <vt:lpstr>API Style  Message </vt:lpstr>
      <vt:lpstr>Client-Service Interaction style</vt:lpstr>
      <vt:lpstr>Client Service Interaction Request Response</vt:lpstr>
      <vt:lpstr>Client Service Interaction Request Acknowledge</vt:lpstr>
      <vt:lpstr>Messages, Events and States</vt:lpstr>
      <vt:lpstr>Messages, States and Events</vt:lpstr>
      <vt:lpstr>Mathematical representation</vt:lpstr>
      <vt:lpstr>Messages, States and Events</vt:lpstr>
      <vt:lpstr>Mathematical representation</vt:lpstr>
      <vt:lpstr>Services and Microservices</vt:lpstr>
      <vt:lpstr>Architecture Styles</vt:lpstr>
      <vt:lpstr>Service Oriented Architecture</vt:lpstr>
      <vt:lpstr>Microservices Approach</vt:lpstr>
      <vt:lpstr>Scale Cube</vt:lpstr>
      <vt:lpstr>X-Scale (Loadbalancing)</vt:lpstr>
      <vt:lpstr>Z-Scale (Data Partitioning)</vt:lpstr>
      <vt:lpstr>Microservice = Y-Scale</vt:lpstr>
      <vt:lpstr>Melvin Conway’s Low</vt:lpstr>
      <vt:lpstr>When to use Microservices?</vt:lpstr>
      <vt:lpstr>API Gateway</vt:lpstr>
      <vt:lpstr>Hexagonal Architecture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8</cp:revision>
  <dcterms:modified xsi:type="dcterms:W3CDTF">2020-05-02T10:40:03Z</dcterms:modified>
</cp:coreProperties>
</file>